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1"/>
  </p:notesMasterIdLst>
  <p:handoutMasterIdLst>
    <p:handoutMasterId r:id="rId42"/>
  </p:handoutMasterIdLst>
  <p:sldIdLst>
    <p:sldId id="256" r:id="rId5"/>
    <p:sldId id="257" r:id="rId6"/>
    <p:sldId id="258" r:id="rId7"/>
    <p:sldId id="276" r:id="rId8"/>
    <p:sldId id="278" r:id="rId9"/>
    <p:sldId id="260" r:id="rId10"/>
    <p:sldId id="377" r:id="rId11"/>
    <p:sldId id="501" r:id="rId12"/>
    <p:sldId id="271" r:id="rId13"/>
    <p:sldId id="259" r:id="rId14"/>
    <p:sldId id="525" r:id="rId15"/>
    <p:sldId id="534" r:id="rId16"/>
    <p:sldId id="378" r:id="rId17"/>
    <p:sldId id="528" r:id="rId18"/>
    <p:sldId id="526" r:id="rId19"/>
    <p:sldId id="395" r:id="rId20"/>
    <p:sldId id="486" r:id="rId21"/>
    <p:sldId id="402" r:id="rId22"/>
    <p:sldId id="527" r:id="rId23"/>
    <p:sldId id="529" r:id="rId24"/>
    <p:sldId id="519" r:id="rId25"/>
    <p:sldId id="415" r:id="rId26"/>
    <p:sldId id="504" r:id="rId27"/>
    <p:sldId id="530" r:id="rId28"/>
    <p:sldId id="532" r:id="rId29"/>
    <p:sldId id="533" r:id="rId30"/>
    <p:sldId id="516" r:id="rId31"/>
    <p:sldId id="522" r:id="rId32"/>
    <p:sldId id="531" r:id="rId33"/>
    <p:sldId id="536" r:id="rId34"/>
    <p:sldId id="535" r:id="rId35"/>
    <p:sldId id="468" r:id="rId36"/>
    <p:sldId id="267" r:id="rId37"/>
    <p:sldId id="467" r:id="rId38"/>
    <p:sldId id="469" r:id="rId39"/>
    <p:sldId id="275" r:id="rId40"/>
  </p:sldIdLst>
  <p:sldSz cx="12192000" cy="6858000"/>
  <p:notesSz cx="6888163" cy="100203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Auteu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18"/>
  </p:normalViewPr>
  <p:slideViewPr>
    <p:cSldViewPr snapToGrid="0">
      <p:cViewPr varScale="1">
        <p:scale>
          <a:sx n="97" d="100"/>
          <a:sy n="97" d="100"/>
        </p:scale>
        <p:origin x="579" y="40"/>
      </p:cViewPr>
      <p:guideLst/>
    </p:cSldViewPr>
  </p:slideViewPr>
  <p:notesTextViewPr>
    <p:cViewPr>
      <p:scale>
        <a:sx n="1" d="1"/>
        <a:sy n="1" d="1"/>
      </p:scale>
      <p:origin x="0" y="0"/>
    </p:cViewPr>
  </p:notesTextViewPr>
  <p:sorterViewPr>
    <p:cViewPr>
      <p:scale>
        <a:sx n="126" d="100"/>
        <a:sy n="126" d="100"/>
      </p:scale>
      <p:origin x="0" y="0"/>
    </p:cViewPr>
  </p:sorterViewPr>
  <p:notesViewPr>
    <p:cSldViewPr snapToGrid="0">
      <p:cViewPr varScale="1">
        <p:scale>
          <a:sx n="65" d="100"/>
          <a:sy n="65" d="100"/>
        </p:scale>
        <p:origin x="3154"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 Id="rId48"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éseau PREVIOS" userId="be7b2dbd-78c7-479f-9956-7ea034fda194" providerId="ADAL" clId="{DBD47FD5-E7F5-46D5-9A0A-E6DC04E8C8C2}"/>
    <pc:docChg chg="modSld">
      <pc:chgData name="Réseau PREVIOS" userId="be7b2dbd-78c7-479f-9956-7ea034fda194" providerId="ADAL" clId="{DBD47FD5-E7F5-46D5-9A0A-E6DC04E8C8C2}" dt="2022-07-25T14:05:35.795" v="0" actId="20577"/>
      <pc:docMkLst>
        <pc:docMk/>
      </pc:docMkLst>
      <pc:sldChg chg="modSp mod">
        <pc:chgData name="Réseau PREVIOS" userId="be7b2dbd-78c7-479f-9956-7ea034fda194" providerId="ADAL" clId="{DBD47FD5-E7F5-46D5-9A0A-E6DC04E8C8C2}" dt="2022-07-25T14:05:35.795" v="0" actId="20577"/>
        <pc:sldMkLst>
          <pc:docMk/>
          <pc:sldMk cId="3335690284" sldId="271"/>
        </pc:sldMkLst>
        <pc:spChg chg="mod">
          <ac:chgData name="Réseau PREVIOS" userId="be7b2dbd-78c7-479f-9956-7ea034fda194" providerId="ADAL" clId="{DBD47FD5-E7F5-46D5-9A0A-E6DC04E8C8C2}" dt="2022-07-25T14:05:35.795" v="0" actId="20577"/>
          <ac:spMkLst>
            <pc:docMk/>
            <pc:sldMk cId="3335690284" sldId="271"/>
            <ac:spMk id="36" creationId="{176187A9-3EBE-F64D-AE99-021BB3767F9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E5BC61-C71E-4A01-A48B-AD34CB0B4158}" type="doc">
      <dgm:prSet loTypeId="urn:microsoft.com/office/officeart/2005/8/layout/process4" loCatId="list" qsTypeId="urn:microsoft.com/office/officeart/2005/8/quickstyle/simple3" qsCatId="simple" csTypeId="urn:microsoft.com/office/officeart/2005/8/colors/accent1_2" csCatId="accent1" phldr="1"/>
      <dgm:spPr/>
      <dgm:t>
        <a:bodyPr/>
        <a:lstStyle/>
        <a:p>
          <a:endParaRPr lang="fr-FR"/>
        </a:p>
      </dgm:t>
    </dgm:pt>
    <dgm:pt modelId="{78DF733D-01A0-466A-B8D8-766B11033EA3}">
      <dgm:prSet phldrT="[Texte]"/>
      <dgm:spPr/>
      <dgm:t>
        <a:bodyPr/>
        <a:lstStyle/>
        <a:p>
          <a:r>
            <a:rPr lang="fr-FR" dirty="0"/>
            <a:t>10 PERSONNES PHYSIQUES</a:t>
          </a:r>
        </a:p>
      </dgm:t>
    </dgm:pt>
    <dgm:pt modelId="{F9063F16-D503-432E-BA14-78714F2AE642}" type="parTrans" cxnId="{3BD407E0-8A6A-4C0A-B9C6-3A02A834B8BF}">
      <dgm:prSet/>
      <dgm:spPr/>
      <dgm:t>
        <a:bodyPr/>
        <a:lstStyle/>
        <a:p>
          <a:endParaRPr lang="fr-FR"/>
        </a:p>
      </dgm:t>
    </dgm:pt>
    <dgm:pt modelId="{1EFBAAC7-BFC7-42DF-BA1E-D55BA7FD1986}" type="sibTrans" cxnId="{3BD407E0-8A6A-4C0A-B9C6-3A02A834B8BF}">
      <dgm:prSet/>
      <dgm:spPr/>
      <dgm:t>
        <a:bodyPr/>
        <a:lstStyle/>
        <a:p>
          <a:endParaRPr lang="fr-FR"/>
        </a:p>
      </dgm:t>
    </dgm:pt>
    <dgm:pt modelId="{2073C954-E22A-4C9E-8E80-CA1CD8715EB6}">
      <dgm:prSet phldrT="[Texte]"/>
      <dgm:spPr/>
      <dgm:t>
        <a:bodyPr/>
        <a:lstStyle/>
        <a:p>
          <a:r>
            <a:rPr lang="fr-FR" dirty="0"/>
            <a:t>2 PERSONNES MORALES</a:t>
          </a:r>
        </a:p>
      </dgm:t>
    </dgm:pt>
    <dgm:pt modelId="{1D14B49C-F9E2-42AD-AD19-DFE7719A50A7}" type="parTrans" cxnId="{949BE1DA-DE37-4D1D-9211-DD749EEA6DDB}">
      <dgm:prSet/>
      <dgm:spPr/>
      <dgm:t>
        <a:bodyPr/>
        <a:lstStyle/>
        <a:p>
          <a:endParaRPr lang="fr-FR"/>
        </a:p>
      </dgm:t>
    </dgm:pt>
    <dgm:pt modelId="{E51F1409-1400-4FC8-B724-FBCF656F5697}" type="sibTrans" cxnId="{949BE1DA-DE37-4D1D-9211-DD749EEA6DDB}">
      <dgm:prSet/>
      <dgm:spPr/>
      <dgm:t>
        <a:bodyPr/>
        <a:lstStyle/>
        <a:p>
          <a:endParaRPr lang="fr-FR"/>
        </a:p>
      </dgm:t>
    </dgm:pt>
    <dgm:pt modelId="{99A5CF0D-3A7F-46FB-A3E2-321D4C29AA70}">
      <dgm:prSet phldrT="[Texte]"/>
      <dgm:spPr/>
      <dgm:t>
        <a:bodyPr/>
        <a:lstStyle/>
        <a:p>
          <a:r>
            <a:rPr lang="fr-FR" dirty="0"/>
            <a:t>ENTITE DECISIONNELLE : CONSEIL D’ADMINISTRATION</a:t>
          </a:r>
        </a:p>
      </dgm:t>
    </dgm:pt>
    <dgm:pt modelId="{278B484B-2CEF-4E71-A01A-145C752DC0B9}" type="parTrans" cxnId="{016D8130-35B7-416C-A83C-F57743F39B67}">
      <dgm:prSet/>
      <dgm:spPr/>
      <dgm:t>
        <a:bodyPr/>
        <a:lstStyle/>
        <a:p>
          <a:endParaRPr lang="fr-FR"/>
        </a:p>
      </dgm:t>
    </dgm:pt>
    <dgm:pt modelId="{93AB89A0-7109-4D3F-A11F-9623D3F63C66}" type="sibTrans" cxnId="{016D8130-35B7-416C-A83C-F57743F39B67}">
      <dgm:prSet/>
      <dgm:spPr/>
      <dgm:t>
        <a:bodyPr/>
        <a:lstStyle/>
        <a:p>
          <a:endParaRPr lang="fr-FR"/>
        </a:p>
      </dgm:t>
    </dgm:pt>
    <dgm:pt modelId="{A0590E90-EE26-48DE-B320-DCF7AB987922}">
      <dgm:prSet phldrT="[Texte]"/>
      <dgm:spPr/>
      <dgm:t>
        <a:bodyPr/>
        <a:lstStyle/>
        <a:p>
          <a:r>
            <a:rPr lang="fr-FR" dirty="0"/>
            <a:t>6 MEMBRES</a:t>
          </a:r>
        </a:p>
      </dgm:t>
    </dgm:pt>
    <dgm:pt modelId="{1DA30F3C-E3CA-41DF-829D-DD28687400A3}" type="parTrans" cxnId="{36EE6659-F1A5-4AC2-9155-8E471C7BF7F3}">
      <dgm:prSet/>
      <dgm:spPr/>
      <dgm:t>
        <a:bodyPr/>
        <a:lstStyle/>
        <a:p>
          <a:endParaRPr lang="fr-FR"/>
        </a:p>
      </dgm:t>
    </dgm:pt>
    <dgm:pt modelId="{45C0101F-C25B-449B-9A0F-E3C3695CB546}" type="sibTrans" cxnId="{36EE6659-F1A5-4AC2-9155-8E471C7BF7F3}">
      <dgm:prSet/>
      <dgm:spPr/>
      <dgm:t>
        <a:bodyPr/>
        <a:lstStyle/>
        <a:p>
          <a:endParaRPr lang="fr-FR"/>
        </a:p>
      </dgm:t>
    </dgm:pt>
    <dgm:pt modelId="{78CE1BE6-506B-4F7C-A177-3B46D63B921D}">
      <dgm:prSet phldrT="[Texte]"/>
      <dgm:spPr/>
      <dgm:t>
        <a:bodyPr/>
        <a:lstStyle/>
        <a:p>
          <a:r>
            <a:rPr lang="fr-FR" dirty="0"/>
            <a:t>ENTITE EXECUTIVE : BUREAU</a:t>
          </a:r>
        </a:p>
      </dgm:t>
    </dgm:pt>
    <dgm:pt modelId="{726EA0C3-4043-4CFF-A35C-6234A9F516B1}" type="parTrans" cxnId="{7741FD76-FA04-4E26-8CC0-303B876B78C8}">
      <dgm:prSet/>
      <dgm:spPr/>
      <dgm:t>
        <a:bodyPr/>
        <a:lstStyle/>
        <a:p>
          <a:endParaRPr lang="fr-FR"/>
        </a:p>
      </dgm:t>
    </dgm:pt>
    <dgm:pt modelId="{A7E25AFB-BB83-46C2-9D0E-EC670A6273A2}" type="sibTrans" cxnId="{7741FD76-FA04-4E26-8CC0-303B876B78C8}">
      <dgm:prSet/>
      <dgm:spPr/>
      <dgm:t>
        <a:bodyPr/>
        <a:lstStyle/>
        <a:p>
          <a:endParaRPr lang="fr-FR"/>
        </a:p>
      </dgm:t>
    </dgm:pt>
    <dgm:pt modelId="{5DC791EF-8708-4B64-8C0B-8D2C2B208A50}">
      <dgm:prSet phldrT="[Texte]"/>
      <dgm:spPr/>
      <dgm:t>
        <a:bodyPr/>
        <a:lstStyle/>
        <a:p>
          <a:r>
            <a:rPr lang="fr-FR" dirty="0"/>
            <a:t>PRESIDENT P.A. DELPLA</a:t>
          </a:r>
        </a:p>
      </dgm:t>
    </dgm:pt>
    <dgm:pt modelId="{66FC7FF7-FEAB-4532-ACDC-6639821C271A}" type="parTrans" cxnId="{7A9E0039-062B-4CA3-83E6-CC1960856B3F}">
      <dgm:prSet/>
      <dgm:spPr/>
      <dgm:t>
        <a:bodyPr/>
        <a:lstStyle/>
        <a:p>
          <a:endParaRPr lang="fr-FR"/>
        </a:p>
      </dgm:t>
    </dgm:pt>
    <dgm:pt modelId="{64CF37D5-5C79-41AD-9FED-8E9AEA1F52CA}" type="sibTrans" cxnId="{7A9E0039-062B-4CA3-83E6-CC1960856B3F}">
      <dgm:prSet/>
      <dgm:spPr/>
      <dgm:t>
        <a:bodyPr/>
        <a:lstStyle/>
        <a:p>
          <a:endParaRPr lang="fr-FR"/>
        </a:p>
      </dgm:t>
    </dgm:pt>
    <dgm:pt modelId="{7D7F2387-D42A-4D16-9508-B90FFE283510}">
      <dgm:prSet phldrT="[Texte]"/>
      <dgm:spPr/>
      <dgm:t>
        <a:bodyPr/>
        <a:lstStyle/>
        <a:p>
          <a:r>
            <a:rPr lang="fr-FR" dirty="0"/>
            <a:t>ASSEMBLEE GENERALE  </a:t>
          </a:r>
        </a:p>
      </dgm:t>
    </dgm:pt>
    <dgm:pt modelId="{DCAC38B9-2020-47F2-B5A6-A1A4E614A80F}" type="sibTrans" cxnId="{2F5DD479-A792-4E34-8F92-69C6D7E0A073}">
      <dgm:prSet/>
      <dgm:spPr/>
      <dgm:t>
        <a:bodyPr/>
        <a:lstStyle/>
        <a:p>
          <a:endParaRPr lang="fr-FR"/>
        </a:p>
      </dgm:t>
    </dgm:pt>
    <dgm:pt modelId="{E8C71D52-C585-449A-A4BF-D3FBDB7007CC}" type="parTrans" cxnId="{2F5DD479-A792-4E34-8F92-69C6D7E0A073}">
      <dgm:prSet/>
      <dgm:spPr/>
      <dgm:t>
        <a:bodyPr/>
        <a:lstStyle/>
        <a:p>
          <a:endParaRPr lang="fr-FR"/>
        </a:p>
      </dgm:t>
    </dgm:pt>
    <dgm:pt modelId="{3BE1867F-66DA-4631-B612-93535A45DA74}" type="pres">
      <dgm:prSet presAssocID="{FAE5BC61-C71E-4A01-A48B-AD34CB0B4158}" presName="Name0" presStyleCnt="0">
        <dgm:presLayoutVars>
          <dgm:dir/>
          <dgm:animLvl val="lvl"/>
          <dgm:resizeHandles val="exact"/>
        </dgm:presLayoutVars>
      </dgm:prSet>
      <dgm:spPr/>
    </dgm:pt>
    <dgm:pt modelId="{491FB969-BBED-4941-92FF-27E4CD796BAB}" type="pres">
      <dgm:prSet presAssocID="{78CE1BE6-506B-4F7C-A177-3B46D63B921D}" presName="boxAndChildren" presStyleCnt="0"/>
      <dgm:spPr/>
    </dgm:pt>
    <dgm:pt modelId="{30B9DED9-81BC-4C09-A44F-53F11C47C8F0}" type="pres">
      <dgm:prSet presAssocID="{78CE1BE6-506B-4F7C-A177-3B46D63B921D}" presName="parentTextBox" presStyleLbl="node1" presStyleIdx="0" presStyleCnt="3"/>
      <dgm:spPr/>
    </dgm:pt>
    <dgm:pt modelId="{CE7825DA-3076-4B32-B109-5C84A03C3FD5}" type="pres">
      <dgm:prSet presAssocID="{78CE1BE6-506B-4F7C-A177-3B46D63B921D}" presName="entireBox" presStyleLbl="node1" presStyleIdx="0" presStyleCnt="3" custLinFactNeighborY="-40515"/>
      <dgm:spPr/>
    </dgm:pt>
    <dgm:pt modelId="{F00D82E5-47DF-4EED-9916-341D477DF460}" type="pres">
      <dgm:prSet presAssocID="{78CE1BE6-506B-4F7C-A177-3B46D63B921D}" presName="descendantBox" presStyleCnt="0"/>
      <dgm:spPr/>
    </dgm:pt>
    <dgm:pt modelId="{DCF8AA1E-2DA1-4A1C-BB72-38865DD174D9}" type="pres">
      <dgm:prSet presAssocID="{5DC791EF-8708-4B64-8C0B-8D2C2B208A50}" presName="childTextBox" presStyleLbl="fgAccFollowNode1" presStyleIdx="0" presStyleCnt="4" custLinFactNeighborX="0" custLinFactNeighborY="-72495">
        <dgm:presLayoutVars>
          <dgm:bulletEnabled val="1"/>
        </dgm:presLayoutVars>
      </dgm:prSet>
      <dgm:spPr/>
    </dgm:pt>
    <dgm:pt modelId="{C2B80CF2-C139-4352-93D1-A10139A0FD60}" type="pres">
      <dgm:prSet presAssocID="{93AB89A0-7109-4D3F-A11F-9623D3F63C66}" presName="sp" presStyleCnt="0"/>
      <dgm:spPr/>
    </dgm:pt>
    <dgm:pt modelId="{F81BF80D-885F-4C63-8FC3-D8BC6D6E626E}" type="pres">
      <dgm:prSet presAssocID="{99A5CF0D-3A7F-46FB-A3E2-321D4C29AA70}" presName="arrowAndChildren" presStyleCnt="0"/>
      <dgm:spPr/>
    </dgm:pt>
    <dgm:pt modelId="{13DC903D-CB88-4EB4-8732-C7D7138A21E2}" type="pres">
      <dgm:prSet presAssocID="{99A5CF0D-3A7F-46FB-A3E2-321D4C29AA70}" presName="parentTextArrow" presStyleLbl="node1" presStyleIdx="0" presStyleCnt="3"/>
      <dgm:spPr/>
    </dgm:pt>
    <dgm:pt modelId="{B35E5A2A-77A0-4B2A-ABCD-C60E5B93629D}" type="pres">
      <dgm:prSet presAssocID="{99A5CF0D-3A7F-46FB-A3E2-321D4C29AA70}" presName="arrow" presStyleLbl="node1" presStyleIdx="1" presStyleCnt="3" custLinFactNeighborX="-408" custLinFactNeighborY="-12298"/>
      <dgm:spPr/>
    </dgm:pt>
    <dgm:pt modelId="{E0838B3B-FED8-49FB-B76C-BBF4B9F24E68}" type="pres">
      <dgm:prSet presAssocID="{99A5CF0D-3A7F-46FB-A3E2-321D4C29AA70}" presName="descendantArrow" presStyleCnt="0"/>
      <dgm:spPr/>
    </dgm:pt>
    <dgm:pt modelId="{1FF09725-DF21-4C3A-B2E3-69295DB0E884}" type="pres">
      <dgm:prSet presAssocID="{A0590E90-EE26-48DE-B320-DCF7AB987922}" presName="childTextArrow" presStyleLbl="fgAccFollowNode1" presStyleIdx="1" presStyleCnt="4" custLinFactNeighborX="-7" custLinFactNeighborY="-65955">
        <dgm:presLayoutVars>
          <dgm:bulletEnabled val="1"/>
        </dgm:presLayoutVars>
      </dgm:prSet>
      <dgm:spPr/>
    </dgm:pt>
    <dgm:pt modelId="{4D6660F1-C673-4637-8540-16EDEB84815F}" type="pres">
      <dgm:prSet presAssocID="{DCAC38B9-2020-47F2-B5A6-A1A4E614A80F}" presName="sp" presStyleCnt="0"/>
      <dgm:spPr/>
    </dgm:pt>
    <dgm:pt modelId="{E6A36202-7727-42B2-89F9-0A35A6316F54}" type="pres">
      <dgm:prSet presAssocID="{7D7F2387-D42A-4D16-9508-B90FFE283510}" presName="arrowAndChildren" presStyleCnt="0"/>
      <dgm:spPr/>
    </dgm:pt>
    <dgm:pt modelId="{26659935-2B15-404A-A790-8DC5453B2CD8}" type="pres">
      <dgm:prSet presAssocID="{7D7F2387-D42A-4D16-9508-B90FFE283510}" presName="parentTextArrow" presStyleLbl="node1" presStyleIdx="1" presStyleCnt="3"/>
      <dgm:spPr/>
    </dgm:pt>
    <dgm:pt modelId="{0BEA4C2D-6D5B-4A3B-A401-A182EFDF416F}" type="pres">
      <dgm:prSet presAssocID="{7D7F2387-D42A-4D16-9508-B90FFE283510}" presName="arrow" presStyleLbl="node1" presStyleIdx="2" presStyleCnt="3" custLinFactNeighborY="1270"/>
      <dgm:spPr/>
    </dgm:pt>
    <dgm:pt modelId="{C64C986A-BDD2-4DB5-92B5-06C6B9B65E92}" type="pres">
      <dgm:prSet presAssocID="{7D7F2387-D42A-4D16-9508-B90FFE283510}" presName="descendantArrow" presStyleCnt="0"/>
      <dgm:spPr/>
    </dgm:pt>
    <dgm:pt modelId="{FD0386C4-7A51-4115-A9F6-B7320D129ABD}" type="pres">
      <dgm:prSet presAssocID="{78DF733D-01A0-466A-B8D8-766B11033EA3}" presName="childTextArrow" presStyleLbl="fgAccFollowNode1" presStyleIdx="2" presStyleCnt="4" custLinFactNeighborX="14">
        <dgm:presLayoutVars>
          <dgm:bulletEnabled val="1"/>
        </dgm:presLayoutVars>
      </dgm:prSet>
      <dgm:spPr/>
    </dgm:pt>
    <dgm:pt modelId="{A0F4A0D1-B074-48CC-BD04-41FA8F65D606}" type="pres">
      <dgm:prSet presAssocID="{2073C954-E22A-4C9E-8E80-CA1CD8715EB6}" presName="childTextArrow" presStyleLbl="fgAccFollowNode1" presStyleIdx="3" presStyleCnt="4" custLinFactNeighborX="0">
        <dgm:presLayoutVars>
          <dgm:bulletEnabled val="1"/>
        </dgm:presLayoutVars>
      </dgm:prSet>
      <dgm:spPr/>
    </dgm:pt>
  </dgm:ptLst>
  <dgm:cxnLst>
    <dgm:cxn modelId="{0C4D3716-2BDF-4B1C-9AEA-404D93CDF8E2}" type="presOf" srcId="{FAE5BC61-C71E-4A01-A48B-AD34CB0B4158}" destId="{3BE1867F-66DA-4631-B612-93535A45DA74}" srcOrd="0" destOrd="0" presId="urn:microsoft.com/office/officeart/2005/8/layout/process4"/>
    <dgm:cxn modelId="{66CC561F-C475-4DED-97E3-D8C58EDA7CC1}" type="presOf" srcId="{7D7F2387-D42A-4D16-9508-B90FFE283510}" destId="{0BEA4C2D-6D5B-4A3B-A401-A182EFDF416F}" srcOrd="1" destOrd="0" presId="urn:microsoft.com/office/officeart/2005/8/layout/process4"/>
    <dgm:cxn modelId="{016D8130-35B7-416C-A83C-F57743F39B67}" srcId="{FAE5BC61-C71E-4A01-A48B-AD34CB0B4158}" destId="{99A5CF0D-3A7F-46FB-A3E2-321D4C29AA70}" srcOrd="1" destOrd="0" parTransId="{278B484B-2CEF-4E71-A01A-145C752DC0B9}" sibTransId="{93AB89A0-7109-4D3F-A11F-9623D3F63C66}"/>
    <dgm:cxn modelId="{7A9E0039-062B-4CA3-83E6-CC1960856B3F}" srcId="{78CE1BE6-506B-4F7C-A177-3B46D63B921D}" destId="{5DC791EF-8708-4B64-8C0B-8D2C2B208A50}" srcOrd="0" destOrd="0" parTransId="{66FC7FF7-FEAB-4532-ACDC-6639821C271A}" sibTransId="{64CF37D5-5C79-41AD-9FED-8E9AEA1F52CA}"/>
    <dgm:cxn modelId="{C9E8D639-BF7B-4917-ABF5-5A08D7E85E63}" type="presOf" srcId="{78DF733D-01A0-466A-B8D8-766B11033EA3}" destId="{FD0386C4-7A51-4115-A9F6-B7320D129ABD}" srcOrd="0" destOrd="0" presId="urn:microsoft.com/office/officeart/2005/8/layout/process4"/>
    <dgm:cxn modelId="{5EE78142-9793-422B-8A80-F6C3A2C7EEDF}" type="presOf" srcId="{2073C954-E22A-4C9E-8E80-CA1CD8715EB6}" destId="{A0F4A0D1-B074-48CC-BD04-41FA8F65D606}" srcOrd="0" destOrd="0" presId="urn:microsoft.com/office/officeart/2005/8/layout/process4"/>
    <dgm:cxn modelId="{7741FD76-FA04-4E26-8CC0-303B876B78C8}" srcId="{FAE5BC61-C71E-4A01-A48B-AD34CB0B4158}" destId="{78CE1BE6-506B-4F7C-A177-3B46D63B921D}" srcOrd="2" destOrd="0" parTransId="{726EA0C3-4043-4CFF-A35C-6234A9F516B1}" sibTransId="{A7E25AFB-BB83-46C2-9D0E-EC670A6273A2}"/>
    <dgm:cxn modelId="{36EE6659-F1A5-4AC2-9155-8E471C7BF7F3}" srcId="{99A5CF0D-3A7F-46FB-A3E2-321D4C29AA70}" destId="{A0590E90-EE26-48DE-B320-DCF7AB987922}" srcOrd="0" destOrd="0" parTransId="{1DA30F3C-E3CA-41DF-829D-DD28687400A3}" sibTransId="{45C0101F-C25B-449B-9A0F-E3C3695CB546}"/>
    <dgm:cxn modelId="{2F5DD479-A792-4E34-8F92-69C6D7E0A073}" srcId="{FAE5BC61-C71E-4A01-A48B-AD34CB0B4158}" destId="{7D7F2387-D42A-4D16-9508-B90FFE283510}" srcOrd="0" destOrd="0" parTransId="{E8C71D52-C585-449A-A4BF-D3FBDB7007CC}" sibTransId="{DCAC38B9-2020-47F2-B5A6-A1A4E614A80F}"/>
    <dgm:cxn modelId="{F505A089-00FB-4C07-98DA-47ED8E67ED57}" type="presOf" srcId="{99A5CF0D-3A7F-46FB-A3E2-321D4C29AA70}" destId="{13DC903D-CB88-4EB4-8732-C7D7138A21E2}" srcOrd="0" destOrd="0" presId="urn:microsoft.com/office/officeart/2005/8/layout/process4"/>
    <dgm:cxn modelId="{54A7708B-77FA-4155-9D1A-BA8B9B9C846F}" type="presOf" srcId="{A0590E90-EE26-48DE-B320-DCF7AB987922}" destId="{1FF09725-DF21-4C3A-B2E3-69295DB0E884}" srcOrd="0" destOrd="0" presId="urn:microsoft.com/office/officeart/2005/8/layout/process4"/>
    <dgm:cxn modelId="{9A9D9BAD-EC5B-4F4A-8987-7E7AE79E8D60}" type="presOf" srcId="{78CE1BE6-506B-4F7C-A177-3B46D63B921D}" destId="{30B9DED9-81BC-4C09-A44F-53F11C47C8F0}" srcOrd="0" destOrd="0" presId="urn:microsoft.com/office/officeart/2005/8/layout/process4"/>
    <dgm:cxn modelId="{F0F030B8-88A6-4F14-BCE0-48B579C408D8}" type="presOf" srcId="{7D7F2387-D42A-4D16-9508-B90FFE283510}" destId="{26659935-2B15-404A-A790-8DC5453B2CD8}" srcOrd="0" destOrd="0" presId="urn:microsoft.com/office/officeart/2005/8/layout/process4"/>
    <dgm:cxn modelId="{182E70C5-698D-47A7-BB96-7E35BFCAC2DE}" type="presOf" srcId="{5DC791EF-8708-4B64-8C0B-8D2C2B208A50}" destId="{DCF8AA1E-2DA1-4A1C-BB72-38865DD174D9}" srcOrd="0" destOrd="0" presId="urn:microsoft.com/office/officeart/2005/8/layout/process4"/>
    <dgm:cxn modelId="{BE626EC6-B79C-4352-B817-999BA79FF1E1}" type="presOf" srcId="{99A5CF0D-3A7F-46FB-A3E2-321D4C29AA70}" destId="{B35E5A2A-77A0-4B2A-ABCD-C60E5B93629D}" srcOrd="1" destOrd="0" presId="urn:microsoft.com/office/officeart/2005/8/layout/process4"/>
    <dgm:cxn modelId="{EC0EE3C6-4D89-434D-94C7-7D4A9042A128}" type="presOf" srcId="{78CE1BE6-506B-4F7C-A177-3B46D63B921D}" destId="{CE7825DA-3076-4B32-B109-5C84A03C3FD5}" srcOrd="1" destOrd="0" presId="urn:microsoft.com/office/officeart/2005/8/layout/process4"/>
    <dgm:cxn modelId="{949BE1DA-DE37-4D1D-9211-DD749EEA6DDB}" srcId="{7D7F2387-D42A-4D16-9508-B90FFE283510}" destId="{2073C954-E22A-4C9E-8E80-CA1CD8715EB6}" srcOrd="1" destOrd="0" parTransId="{1D14B49C-F9E2-42AD-AD19-DFE7719A50A7}" sibTransId="{E51F1409-1400-4FC8-B724-FBCF656F5697}"/>
    <dgm:cxn modelId="{3BD407E0-8A6A-4C0A-B9C6-3A02A834B8BF}" srcId="{7D7F2387-D42A-4D16-9508-B90FFE283510}" destId="{78DF733D-01A0-466A-B8D8-766B11033EA3}" srcOrd="0" destOrd="0" parTransId="{F9063F16-D503-432E-BA14-78714F2AE642}" sibTransId="{1EFBAAC7-BFC7-42DF-BA1E-D55BA7FD1986}"/>
    <dgm:cxn modelId="{0DDB22A4-B51D-428C-948F-2C79FD124EDC}" type="presParOf" srcId="{3BE1867F-66DA-4631-B612-93535A45DA74}" destId="{491FB969-BBED-4941-92FF-27E4CD796BAB}" srcOrd="0" destOrd="0" presId="urn:microsoft.com/office/officeart/2005/8/layout/process4"/>
    <dgm:cxn modelId="{180E4872-D53E-49B8-894D-B3173C4D98DD}" type="presParOf" srcId="{491FB969-BBED-4941-92FF-27E4CD796BAB}" destId="{30B9DED9-81BC-4C09-A44F-53F11C47C8F0}" srcOrd="0" destOrd="0" presId="urn:microsoft.com/office/officeart/2005/8/layout/process4"/>
    <dgm:cxn modelId="{2F350D1E-748E-4690-BE6C-7E8D749FD8DB}" type="presParOf" srcId="{491FB969-BBED-4941-92FF-27E4CD796BAB}" destId="{CE7825DA-3076-4B32-B109-5C84A03C3FD5}" srcOrd="1" destOrd="0" presId="urn:microsoft.com/office/officeart/2005/8/layout/process4"/>
    <dgm:cxn modelId="{30C69AD3-882C-4BF5-AFD4-9E58EEA00A82}" type="presParOf" srcId="{491FB969-BBED-4941-92FF-27E4CD796BAB}" destId="{F00D82E5-47DF-4EED-9916-341D477DF460}" srcOrd="2" destOrd="0" presId="urn:microsoft.com/office/officeart/2005/8/layout/process4"/>
    <dgm:cxn modelId="{6BCF0212-D7BE-4F2B-84C3-0019183ED39C}" type="presParOf" srcId="{F00D82E5-47DF-4EED-9916-341D477DF460}" destId="{DCF8AA1E-2DA1-4A1C-BB72-38865DD174D9}" srcOrd="0" destOrd="0" presId="urn:microsoft.com/office/officeart/2005/8/layout/process4"/>
    <dgm:cxn modelId="{C25B5DFE-945D-44FA-905B-5824DEBB3F1B}" type="presParOf" srcId="{3BE1867F-66DA-4631-B612-93535A45DA74}" destId="{C2B80CF2-C139-4352-93D1-A10139A0FD60}" srcOrd="1" destOrd="0" presId="urn:microsoft.com/office/officeart/2005/8/layout/process4"/>
    <dgm:cxn modelId="{EEFAD203-2737-442C-B5DB-D15999E7A168}" type="presParOf" srcId="{3BE1867F-66DA-4631-B612-93535A45DA74}" destId="{F81BF80D-885F-4C63-8FC3-D8BC6D6E626E}" srcOrd="2" destOrd="0" presId="urn:microsoft.com/office/officeart/2005/8/layout/process4"/>
    <dgm:cxn modelId="{9B6E1B93-9168-4552-B0DB-764896311FBE}" type="presParOf" srcId="{F81BF80D-885F-4C63-8FC3-D8BC6D6E626E}" destId="{13DC903D-CB88-4EB4-8732-C7D7138A21E2}" srcOrd="0" destOrd="0" presId="urn:microsoft.com/office/officeart/2005/8/layout/process4"/>
    <dgm:cxn modelId="{B754288B-9D58-4A22-9AB2-113FDDD64E13}" type="presParOf" srcId="{F81BF80D-885F-4C63-8FC3-D8BC6D6E626E}" destId="{B35E5A2A-77A0-4B2A-ABCD-C60E5B93629D}" srcOrd="1" destOrd="0" presId="urn:microsoft.com/office/officeart/2005/8/layout/process4"/>
    <dgm:cxn modelId="{B44093E5-097F-446C-9273-4157EF72F967}" type="presParOf" srcId="{F81BF80D-885F-4C63-8FC3-D8BC6D6E626E}" destId="{E0838B3B-FED8-49FB-B76C-BBF4B9F24E68}" srcOrd="2" destOrd="0" presId="urn:microsoft.com/office/officeart/2005/8/layout/process4"/>
    <dgm:cxn modelId="{7852A7CC-E49C-41E1-B274-F8A7E2364866}" type="presParOf" srcId="{E0838B3B-FED8-49FB-B76C-BBF4B9F24E68}" destId="{1FF09725-DF21-4C3A-B2E3-69295DB0E884}" srcOrd="0" destOrd="0" presId="urn:microsoft.com/office/officeart/2005/8/layout/process4"/>
    <dgm:cxn modelId="{FE8E1BDD-70A7-4E3B-9D3E-E29C031AEAED}" type="presParOf" srcId="{3BE1867F-66DA-4631-B612-93535A45DA74}" destId="{4D6660F1-C673-4637-8540-16EDEB84815F}" srcOrd="3" destOrd="0" presId="urn:microsoft.com/office/officeart/2005/8/layout/process4"/>
    <dgm:cxn modelId="{F2B99DCB-290A-4911-A1B0-79D4C1F875A7}" type="presParOf" srcId="{3BE1867F-66DA-4631-B612-93535A45DA74}" destId="{E6A36202-7727-42B2-89F9-0A35A6316F54}" srcOrd="4" destOrd="0" presId="urn:microsoft.com/office/officeart/2005/8/layout/process4"/>
    <dgm:cxn modelId="{060B5668-CAE6-4636-8A28-2EBA114AEB21}" type="presParOf" srcId="{E6A36202-7727-42B2-89F9-0A35A6316F54}" destId="{26659935-2B15-404A-A790-8DC5453B2CD8}" srcOrd="0" destOrd="0" presId="urn:microsoft.com/office/officeart/2005/8/layout/process4"/>
    <dgm:cxn modelId="{861B3AFD-2B66-4A83-998E-D2723BA0C0EE}" type="presParOf" srcId="{E6A36202-7727-42B2-89F9-0A35A6316F54}" destId="{0BEA4C2D-6D5B-4A3B-A401-A182EFDF416F}" srcOrd="1" destOrd="0" presId="urn:microsoft.com/office/officeart/2005/8/layout/process4"/>
    <dgm:cxn modelId="{7E68C565-0824-41CC-8A4D-9947E3817306}" type="presParOf" srcId="{E6A36202-7727-42B2-89F9-0A35A6316F54}" destId="{C64C986A-BDD2-4DB5-92B5-06C6B9B65E92}" srcOrd="2" destOrd="0" presId="urn:microsoft.com/office/officeart/2005/8/layout/process4"/>
    <dgm:cxn modelId="{5EAFF136-9E26-405A-B536-F5BDC6CD1F49}" type="presParOf" srcId="{C64C986A-BDD2-4DB5-92B5-06C6B9B65E92}" destId="{FD0386C4-7A51-4115-A9F6-B7320D129ABD}" srcOrd="0" destOrd="0" presId="urn:microsoft.com/office/officeart/2005/8/layout/process4"/>
    <dgm:cxn modelId="{72C68875-5E7A-4B9F-A667-BEC22DA887CF}" type="presParOf" srcId="{C64C986A-BDD2-4DB5-92B5-06C6B9B65E92}" destId="{A0F4A0D1-B074-48CC-BD04-41FA8F65D606}"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7825DA-3076-4B32-B109-5C84A03C3FD5}">
      <dsp:nvSpPr>
        <dsp:cNvPr id="0" name=""/>
        <dsp:cNvSpPr/>
      </dsp:nvSpPr>
      <dsp:spPr>
        <a:xfrm>
          <a:off x="0" y="3034694"/>
          <a:ext cx="9780587" cy="1148824"/>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fr-FR" sz="2200" kern="1200" dirty="0"/>
            <a:t>ENTITE EXECUTIVE : BUREAU</a:t>
          </a:r>
        </a:p>
      </dsp:txBody>
      <dsp:txXfrm>
        <a:off x="0" y="3034694"/>
        <a:ext cx="9780587" cy="620365"/>
      </dsp:txXfrm>
    </dsp:sp>
    <dsp:sp modelId="{DCF8AA1E-2DA1-4A1C-BB72-38865DD174D9}">
      <dsp:nvSpPr>
        <dsp:cNvPr id="0" name=""/>
        <dsp:cNvSpPr/>
      </dsp:nvSpPr>
      <dsp:spPr>
        <a:xfrm>
          <a:off x="0" y="3714422"/>
          <a:ext cx="9780587" cy="52845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6248" tIns="36830" rIns="206248" bIns="36830" numCol="1" spcCol="1270" anchor="ctr" anchorCtr="0">
          <a:noAutofit/>
        </a:bodyPr>
        <a:lstStyle/>
        <a:p>
          <a:pPr marL="0" lvl="0" indent="0" algn="ctr" defTabSz="1289050">
            <a:lnSpc>
              <a:spcPct val="90000"/>
            </a:lnSpc>
            <a:spcBef>
              <a:spcPct val="0"/>
            </a:spcBef>
            <a:spcAft>
              <a:spcPct val="35000"/>
            </a:spcAft>
            <a:buNone/>
          </a:pPr>
          <a:r>
            <a:rPr lang="fr-FR" sz="2900" kern="1200" dirty="0"/>
            <a:t>PRESIDENT P.A. DELPLA</a:t>
          </a:r>
        </a:p>
      </dsp:txBody>
      <dsp:txXfrm>
        <a:off x="0" y="3714422"/>
        <a:ext cx="9780587" cy="528459"/>
      </dsp:txXfrm>
    </dsp:sp>
    <dsp:sp modelId="{B35E5A2A-77A0-4B2A-ABCD-C60E5B93629D}">
      <dsp:nvSpPr>
        <dsp:cNvPr id="0" name=""/>
        <dsp:cNvSpPr/>
      </dsp:nvSpPr>
      <dsp:spPr>
        <a:xfrm rot="10800000">
          <a:off x="0" y="1533188"/>
          <a:ext cx="9780587" cy="1766891"/>
        </a:xfrm>
        <a:prstGeom prst="upArrowCallou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fr-FR" sz="2200" kern="1200" dirty="0"/>
            <a:t>ENTITE DECISIONNELLE : CONSEIL D’ADMINISTRATION</a:t>
          </a:r>
        </a:p>
      </dsp:txBody>
      <dsp:txXfrm rot="-10800000">
        <a:off x="0" y="1533188"/>
        <a:ext cx="9780587" cy="620179"/>
      </dsp:txXfrm>
    </dsp:sp>
    <dsp:sp modelId="{1FF09725-DF21-4C3A-B2E3-69295DB0E884}">
      <dsp:nvSpPr>
        <dsp:cNvPr id="0" name=""/>
        <dsp:cNvSpPr/>
      </dsp:nvSpPr>
      <dsp:spPr>
        <a:xfrm>
          <a:off x="0" y="2022219"/>
          <a:ext cx="9780587" cy="52830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6248" tIns="36830" rIns="206248" bIns="36830" numCol="1" spcCol="1270" anchor="ctr" anchorCtr="0">
          <a:noAutofit/>
        </a:bodyPr>
        <a:lstStyle/>
        <a:p>
          <a:pPr marL="0" lvl="0" indent="0" algn="ctr" defTabSz="1289050">
            <a:lnSpc>
              <a:spcPct val="90000"/>
            </a:lnSpc>
            <a:spcBef>
              <a:spcPct val="0"/>
            </a:spcBef>
            <a:spcAft>
              <a:spcPct val="35000"/>
            </a:spcAft>
            <a:buNone/>
          </a:pPr>
          <a:r>
            <a:rPr lang="fr-FR" sz="2900" kern="1200" dirty="0"/>
            <a:t>6 MEMBRES</a:t>
          </a:r>
        </a:p>
      </dsp:txBody>
      <dsp:txXfrm>
        <a:off x="0" y="2022219"/>
        <a:ext cx="9780587" cy="528300"/>
      </dsp:txXfrm>
    </dsp:sp>
    <dsp:sp modelId="{0BEA4C2D-6D5B-4A3B-A401-A182EFDF416F}">
      <dsp:nvSpPr>
        <dsp:cNvPr id="0" name=""/>
        <dsp:cNvSpPr/>
      </dsp:nvSpPr>
      <dsp:spPr>
        <a:xfrm rot="10800000">
          <a:off x="0" y="23261"/>
          <a:ext cx="9780587" cy="1766891"/>
        </a:xfrm>
        <a:prstGeom prst="upArrowCallou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fr-FR" sz="2200" kern="1200" dirty="0"/>
            <a:t>ASSEMBLEE GENERALE  </a:t>
          </a:r>
        </a:p>
      </dsp:txBody>
      <dsp:txXfrm rot="-10800000">
        <a:off x="0" y="23261"/>
        <a:ext cx="9780587" cy="620179"/>
      </dsp:txXfrm>
    </dsp:sp>
    <dsp:sp modelId="{FD0386C4-7A51-4115-A9F6-B7320D129ABD}">
      <dsp:nvSpPr>
        <dsp:cNvPr id="0" name=""/>
        <dsp:cNvSpPr/>
      </dsp:nvSpPr>
      <dsp:spPr>
        <a:xfrm>
          <a:off x="684" y="621000"/>
          <a:ext cx="4890293" cy="52830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6248" tIns="36830" rIns="206248" bIns="36830" numCol="1" spcCol="1270" anchor="ctr" anchorCtr="0">
          <a:noAutofit/>
        </a:bodyPr>
        <a:lstStyle/>
        <a:p>
          <a:pPr marL="0" lvl="0" indent="0" algn="ctr" defTabSz="1289050">
            <a:lnSpc>
              <a:spcPct val="90000"/>
            </a:lnSpc>
            <a:spcBef>
              <a:spcPct val="0"/>
            </a:spcBef>
            <a:spcAft>
              <a:spcPct val="35000"/>
            </a:spcAft>
            <a:buNone/>
          </a:pPr>
          <a:r>
            <a:rPr lang="fr-FR" sz="2900" kern="1200" dirty="0"/>
            <a:t>10 PERSONNES PHYSIQUES</a:t>
          </a:r>
        </a:p>
      </dsp:txBody>
      <dsp:txXfrm>
        <a:off x="684" y="621000"/>
        <a:ext cx="4890293" cy="528300"/>
      </dsp:txXfrm>
    </dsp:sp>
    <dsp:sp modelId="{A0F4A0D1-B074-48CC-BD04-41FA8F65D606}">
      <dsp:nvSpPr>
        <dsp:cNvPr id="0" name=""/>
        <dsp:cNvSpPr/>
      </dsp:nvSpPr>
      <dsp:spPr>
        <a:xfrm>
          <a:off x="4890293" y="621000"/>
          <a:ext cx="4890293" cy="52830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6248" tIns="36830" rIns="206248" bIns="36830" numCol="1" spcCol="1270" anchor="ctr" anchorCtr="0">
          <a:noAutofit/>
        </a:bodyPr>
        <a:lstStyle/>
        <a:p>
          <a:pPr marL="0" lvl="0" indent="0" algn="ctr" defTabSz="1289050">
            <a:lnSpc>
              <a:spcPct val="90000"/>
            </a:lnSpc>
            <a:spcBef>
              <a:spcPct val="0"/>
            </a:spcBef>
            <a:spcAft>
              <a:spcPct val="35000"/>
            </a:spcAft>
            <a:buNone/>
          </a:pPr>
          <a:r>
            <a:rPr lang="fr-FR" sz="2900" kern="1200" dirty="0"/>
            <a:t>2 PERSONNES MORALES</a:t>
          </a:r>
        </a:p>
      </dsp:txBody>
      <dsp:txXfrm>
        <a:off x="4890293" y="621000"/>
        <a:ext cx="4890293" cy="5283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3B129C17-9205-4554-BF5C-070656C21699}"/>
              </a:ext>
            </a:extLst>
          </p:cNvPr>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pPr rtl="0"/>
            <a:endParaRPr lang="fr-FR"/>
          </a:p>
        </p:txBody>
      </p:sp>
      <p:sp>
        <p:nvSpPr>
          <p:cNvPr id="3" name="Espace réservé de la date 2">
            <a:extLst>
              <a:ext uri="{FF2B5EF4-FFF2-40B4-BE49-F238E27FC236}">
                <a16:creationId xmlns:a16="http://schemas.microsoft.com/office/drawing/2014/main" id="{0B41E939-D5BE-4B7F-BCD2-05DCC4E5E8C7}"/>
              </a:ext>
            </a:extLst>
          </p:cNvPr>
          <p:cNvSpPr>
            <a:spLocks noGrp="1"/>
          </p:cNvSpPr>
          <p:nvPr>
            <p:ph type="dt" sz="quarter" idx="1"/>
          </p:nvPr>
        </p:nvSpPr>
        <p:spPr>
          <a:xfrm>
            <a:off x="3901698" y="0"/>
            <a:ext cx="2984871" cy="502755"/>
          </a:xfrm>
          <a:prstGeom prst="rect">
            <a:avLst/>
          </a:prstGeom>
        </p:spPr>
        <p:txBody>
          <a:bodyPr vert="horz" lIns="96616" tIns="48308" rIns="96616" bIns="48308" rtlCol="0"/>
          <a:lstStyle>
            <a:lvl1pPr algn="r">
              <a:defRPr sz="1300"/>
            </a:lvl1pPr>
          </a:lstStyle>
          <a:p>
            <a:pPr rtl="0"/>
            <a:fld id="{C9827397-26AB-4BF2-9EED-78506C3A3B86}" type="datetime1">
              <a:rPr lang="fr-FR" smtClean="0"/>
              <a:t>25/07/2022</a:t>
            </a:fld>
            <a:endParaRPr lang="fr-FR" dirty="0"/>
          </a:p>
        </p:txBody>
      </p:sp>
      <p:sp>
        <p:nvSpPr>
          <p:cNvPr id="4" name="Espace réservé du pied de page 3">
            <a:extLst>
              <a:ext uri="{FF2B5EF4-FFF2-40B4-BE49-F238E27FC236}">
                <a16:creationId xmlns:a16="http://schemas.microsoft.com/office/drawing/2014/main" id="{F61800B1-1D76-46D4-ADAF-FD5EA7AFBE70}"/>
              </a:ext>
            </a:extLst>
          </p:cNvPr>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pPr rtl="0"/>
            <a:endParaRPr lang="fr-FR"/>
          </a:p>
        </p:txBody>
      </p:sp>
      <p:sp>
        <p:nvSpPr>
          <p:cNvPr id="5" name="Espace réservé du numéro de diapositive 4">
            <a:extLst>
              <a:ext uri="{FF2B5EF4-FFF2-40B4-BE49-F238E27FC236}">
                <a16:creationId xmlns:a16="http://schemas.microsoft.com/office/drawing/2014/main" id="{FCBFA674-DC58-422B-8963-09FD1B05EDDB}"/>
              </a:ext>
            </a:extLst>
          </p:cNvPr>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pPr rtl="0"/>
            <a:fld id="{3A42FE58-2C2A-433E-A3EF-B39ACF97315A}" type="slidenum">
              <a:rPr lang="fr-FR" smtClean="0"/>
              <a:t>‹N°›</a:t>
            </a:fld>
            <a:endParaRPr lang="fr-FR"/>
          </a:p>
        </p:txBody>
      </p:sp>
    </p:spTree>
    <p:extLst>
      <p:ext uri="{BB962C8B-B14F-4D97-AF65-F5344CB8AC3E}">
        <p14:creationId xmlns:p14="http://schemas.microsoft.com/office/powerpoint/2010/main" val="3663565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pPr rtl="0"/>
            <a:endParaRPr lang="fr-FR" noProof="0"/>
          </a:p>
        </p:txBody>
      </p:sp>
      <p:sp>
        <p:nvSpPr>
          <p:cNvPr id="3" name="Espace réservé de la date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E2D1EB6D-5E3C-4114-A118-FF801E1B7CD3}" type="datetime1">
              <a:rPr lang="fr-FR" smtClean="0"/>
              <a:pPr/>
              <a:t>25/07/2022</a:t>
            </a:fld>
            <a:endParaRPr lang="fr-FR" dirty="0"/>
          </a:p>
        </p:txBody>
      </p:sp>
      <p:sp>
        <p:nvSpPr>
          <p:cNvPr id="4" name="Espace réservé de l’image des diapositives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pPr rtl="0"/>
            <a:endParaRPr lang="fr-FR" noProof="0"/>
          </a:p>
        </p:txBody>
      </p:sp>
      <p:sp>
        <p:nvSpPr>
          <p:cNvPr id="5" name="Espace réservé des commentaires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pied de page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pPr rtl="0"/>
            <a:endParaRPr lang="fr-FR" noProof="0"/>
          </a:p>
        </p:txBody>
      </p:sp>
      <p:sp>
        <p:nvSpPr>
          <p:cNvPr id="7" name="Espace réservé du numéro de diapositive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pPr rtl="0"/>
            <a:fld id="{F97DC217-DF71-1A49-B3EA-559F1F43B0FF}" type="slidenum">
              <a:rPr lang="fr-FR" noProof="0" smtClean="0"/>
              <a:t>‹N°›</a:t>
            </a:fld>
            <a:endParaRPr lang="fr-FR" noProof="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noProof="0"/>
          </a:p>
        </p:txBody>
      </p:sp>
      <p:sp>
        <p:nvSpPr>
          <p:cNvPr id="4" name="Espace réservé du numéro de diapositive 3"/>
          <p:cNvSpPr>
            <a:spLocks noGrp="1"/>
          </p:cNvSpPr>
          <p:nvPr>
            <p:ph type="sldNum" sz="quarter" idx="5"/>
          </p:nvPr>
        </p:nvSpPr>
        <p:spPr/>
        <p:txBody>
          <a:bodyPr rtlCol="0"/>
          <a:lstStyle/>
          <a:p>
            <a:pPr rtl="0"/>
            <a:fld id="{F97DC217-DF71-1A49-B3EA-559F1F43B0FF}" type="slidenum">
              <a:rPr lang="fr-FR" smtClean="0"/>
              <a:t>1</a:t>
            </a:fld>
            <a:endParaRPr lang="fr-FR"/>
          </a:p>
        </p:txBody>
      </p:sp>
    </p:spTree>
    <p:extLst>
      <p:ext uri="{BB962C8B-B14F-4D97-AF65-F5344CB8AC3E}">
        <p14:creationId xmlns:p14="http://schemas.microsoft.com/office/powerpoint/2010/main" val="4277724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5"/>
          </p:nvPr>
        </p:nvSpPr>
        <p:spPr/>
        <p:txBody>
          <a:bodyPr/>
          <a:lstStyle/>
          <a:p>
            <a:pPr rtl="0"/>
            <a:fld id="{F97DC217-DF71-1A49-B3EA-559F1F43B0FF}" type="slidenum">
              <a:rPr lang="fr-FR" smtClean="0"/>
              <a:t>36</a:t>
            </a:fld>
            <a:endParaRPr lang="fr-FR"/>
          </a:p>
        </p:txBody>
      </p:sp>
    </p:spTree>
    <p:extLst>
      <p:ext uri="{BB962C8B-B14F-4D97-AF65-F5344CB8AC3E}">
        <p14:creationId xmlns:p14="http://schemas.microsoft.com/office/powerpoint/2010/main" val="3137534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5"/>
          </p:nvPr>
        </p:nvSpPr>
        <p:spPr/>
        <p:txBody>
          <a:bodyPr/>
          <a:lstStyle/>
          <a:p>
            <a:pPr rtl="0"/>
            <a:fld id="{F97DC217-DF71-1A49-B3EA-559F1F43B0FF}" type="slidenum">
              <a:rPr lang="fr-FR" smtClean="0"/>
              <a:t>2</a:t>
            </a:fld>
            <a:endParaRPr lang="fr-FR"/>
          </a:p>
        </p:txBody>
      </p:sp>
    </p:spTree>
    <p:extLst>
      <p:ext uri="{BB962C8B-B14F-4D97-AF65-F5344CB8AC3E}">
        <p14:creationId xmlns:p14="http://schemas.microsoft.com/office/powerpoint/2010/main" val="1504023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5"/>
          </p:nvPr>
        </p:nvSpPr>
        <p:spPr/>
        <p:txBody>
          <a:bodyPr/>
          <a:lstStyle/>
          <a:p>
            <a:pPr rtl="0"/>
            <a:fld id="{F97DC217-DF71-1A49-B3EA-559F1F43B0FF}" type="slidenum">
              <a:rPr lang="fr-FR" smtClean="0"/>
              <a:t>3</a:t>
            </a:fld>
            <a:endParaRPr lang="fr-FR"/>
          </a:p>
        </p:txBody>
      </p:sp>
    </p:spTree>
    <p:extLst>
      <p:ext uri="{BB962C8B-B14F-4D97-AF65-F5344CB8AC3E}">
        <p14:creationId xmlns:p14="http://schemas.microsoft.com/office/powerpoint/2010/main" val="1592677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e l'image des diapositives 1">
            <a:extLst>
              <a:ext uri="{FF2B5EF4-FFF2-40B4-BE49-F238E27FC236}">
                <a16:creationId xmlns:a16="http://schemas.microsoft.com/office/drawing/2014/main" id="{7DD5829F-84E2-D6D3-91C7-96E511960C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Espace réservé des commentaires 2">
            <a:extLst>
              <a:ext uri="{FF2B5EF4-FFF2-40B4-BE49-F238E27FC236}">
                <a16:creationId xmlns:a16="http://schemas.microsoft.com/office/drawing/2014/main" id="{59963091-E932-2D7A-E2AA-8090DD5EB0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21508" name="Espace réservé du numéro de diapositive 3">
            <a:extLst>
              <a:ext uri="{FF2B5EF4-FFF2-40B4-BE49-F238E27FC236}">
                <a16:creationId xmlns:a16="http://schemas.microsoft.com/office/drawing/2014/main" id="{7E621A7D-4839-0028-0DD8-1F5C6BCF96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802899" indent="-308807">
              <a:spcBef>
                <a:spcPct val="30000"/>
              </a:spcBef>
              <a:defRPr sz="1300">
                <a:solidFill>
                  <a:schemeClr val="tx1"/>
                </a:solidFill>
                <a:latin typeface="Calibri" panose="020F0502020204030204" pitchFamily="34" charset="0"/>
              </a:defRPr>
            </a:lvl2pPr>
            <a:lvl3pPr marL="1235229" indent="-247046">
              <a:spcBef>
                <a:spcPct val="30000"/>
              </a:spcBef>
              <a:defRPr sz="1300">
                <a:solidFill>
                  <a:schemeClr val="tx1"/>
                </a:solidFill>
                <a:latin typeface="Calibri" panose="020F0502020204030204" pitchFamily="34" charset="0"/>
              </a:defRPr>
            </a:lvl3pPr>
            <a:lvl4pPr marL="1729321" indent="-247046">
              <a:spcBef>
                <a:spcPct val="30000"/>
              </a:spcBef>
              <a:defRPr sz="1300">
                <a:solidFill>
                  <a:schemeClr val="tx1"/>
                </a:solidFill>
                <a:latin typeface="Calibri" panose="020F0502020204030204" pitchFamily="34" charset="0"/>
              </a:defRPr>
            </a:lvl4pPr>
            <a:lvl5pPr marL="2223413" indent="-247046">
              <a:spcBef>
                <a:spcPct val="30000"/>
              </a:spcBef>
              <a:defRPr sz="1300">
                <a:solidFill>
                  <a:schemeClr val="tx1"/>
                </a:solidFill>
                <a:latin typeface="Calibri" panose="020F0502020204030204" pitchFamily="34" charset="0"/>
              </a:defRPr>
            </a:lvl5pPr>
            <a:lvl6pPr marL="2717504" indent="-247046" eaLnBrk="0" fontAlgn="base" hangingPunct="0">
              <a:spcBef>
                <a:spcPct val="30000"/>
              </a:spcBef>
              <a:spcAft>
                <a:spcPct val="0"/>
              </a:spcAft>
              <a:defRPr sz="1300">
                <a:solidFill>
                  <a:schemeClr val="tx1"/>
                </a:solidFill>
                <a:latin typeface="Calibri" panose="020F0502020204030204" pitchFamily="34" charset="0"/>
              </a:defRPr>
            </a:lvl6pPr>
            <a:lvl7pPr marL="3211596" indent="-247046" eaLnBrk="0" fontAlgn="base" hangingPunct="0">
              <a:spcBef>
                <a:spcPct val="30000"/>
              </a:spcBef>
              <a:spcAft>
                <a:spcPct val="0"/>
              </a:spcAft>
              <a:defRPr sz="1300">
                <a:solidFill>
                  <a:schemeClr val="tx1"/>
                </a:solidFill>
                <a:latin typeface="Calibri" panose="020F0502020204030204" pitchFamily="34" charset="0"/>
              </a:defRPr>
            </a:lvl7pPr>
            <a:lvl8pPr marL="3705687" indent="-247046" eaLnBrk="0" fontAlgn="base" hangingPunct="0">
              <a:spcBef>
                <a:spcPct val="30000"/>
              </a:spcBef>
              <a:spcAft>
                <a:spcPct val="0"/>
              </a:spcAft>
              <a:defRPr sz="1300">
                <a:solidFill>
                  <a:schemeClr val="tx1"/>
                </a:solidFill>
                <a:latin typeface="Calibri" panose="020F0502020204030204" pitchFamily="34" charset="0"/>
              </a:defRPr>
            </a:lvl8pPr>
            <a:lvl9pPr marL="4199779" indent="-247046"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0117649B-4B95-4A04-8D54-25DD5BBA13C0}" type="slidenum">
              <a:rPr lang="fr-FR" altLang="fr-FR"/>
              <a:pPr>
                <a:spcBef>
                  <a:spcPct val="0"/>
                </a:spcBef>
              </a:pPr>
              <a:t>6</a:t>
            </a:fld>
            <a:endParaRPr lang="fr-FR" alt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a:extLst>
              <a:ext uri="{FF2B5EF4-FFF2-40B4-BE49-F238E27FC236}">
                <a16:creationId xmlns:a16="http://schemas.microsoft.com/office/drawing/2014/main" id="{872EF270-B5EE-2D14-02B6-A3F7495D58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Espace réservé des commentaires 2">
            <a:extLst>
              <a:ext uri="{FF2B5EF4-FFF2-40B4-BE49-F238E27FC236}">
                <a16:creationId xmlns:a16="http://schemas.microsoft.com/office/drawing/2014/main" id="{38A4E857-5580-4DB0-E133-DCAFC594A4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23556" name="Espace réservé du numéro de diapositive 3">
            <a:extLst>
              <a:ext uri="{FF2B5EF4-FFF2-40B4-BE49-F238E27FC236}">
                <a16:creationId xmlns:a16="http://schemas.microsoft.com/office/drawing/2014/main" id="{5B583DBC-D679-1F7D-B501-2419F4A055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802899" indent="-308807">
              <a:spcBef>
                <a:spcPct val="30000"/>
              </a:spcBef>
              <a:defRPr sz="1300">
                <a:solidFill>
                  <a:schemeClr val="tx1"/>
                </a:solidFill>
                <a:latin typeface="Calibri" panose="020F0502020204030204" pitchFamily="34" charset="0"/>
              </a:defRPr>
            </a:lvl2pPr>
            <a:lvl3pPr marL="1235229" indent="-247046">
              <a:spcBef>
                <a:spcPct val="30000"/>
              </a:spcBef>
              <a:defRPr sz="1300">
                <a:solidFill>
                  <a:schemeClr val="tx1"/>
                </a:solidFill>
                <a:latin typeface="Calibri" panose="020F0502020204030204" pitchFamily="34" charset="0"/>
              </a:defRPr>
            </a:lvl3pPr>
            <a:lvl4pPr marL="1729321" indent="-247046">
              <a:spcBef>
                <a:spcPct val="30000"/>
              </a:spcBef>
              <a:defRPr sz="1300">
                <a:solidFill>
                  <a:schemeClr val="tx1"/>
                </a:solidFill>
                <a:latin typeface="Calibri" panose="020F0502020204030204" pitchFamily="34" charset="0"/>
              </a:defRPr>
            </a:lvl4pPr>
            <a:lvl5pPr marL="2223413" indent="-247046">
              <a:spcBef>
                <a:spcPct val="30000"/>
              </a:spcBef>
              <a:defRPr sz="1300">
                <a:solidFill>
                  <a:schemeClr val="tx1"/>
                </a:solidFill>
                <a:latin typeface="Calibri" panose="020F0502020204030204" pitchFamily="34" charset="0"/>
              </a:defRPr>
            </a:lvl5pPr>
            <a:lvl6pPr marL="2717504" indent="-247046" eaLnBrk="0" fontAlgn="base" hangingPunct="0">
              <a:spcBef>
                <a:spcPct val="30000"/>
              </a:spcBef>
              <a:spcAft>
                <a:spcPct val="0"/>
              </a:spcAft>
              <a:defRPr sz="1300">
                <a:solidFill>
                  <a:schemeClr val="tx1"/>
                </a:solidFill>
                <a:latin typeface="Calibri" panose="020F0502020204030204" pitchFamily="34" charset="0"/>
              </a:defRPr>
            </a:lvl6pPr>
            <a:lvl7pPr marL="3211596" indent="-247046" eaLnBrk="0" fontAlgn="base" hangingPunct="0">
              <a:spcBef>
                <a:spcPct val="30000"/>
              </a:spcBef>
              <a:spcAft>
                <a:spcPct val="0"/>
              </a:spcAft>
              <a:defRPr sz="1300">
                <a:solidFill>
                  <a:schemeClr val="tx1"/>
                </a:solidFill>
                <a:latin typeface="Calibri" panose="020F0502020204030204" pitchFamily="34" charset="0"/>
              </a:defRPr>
            </a:lvl7pPr>
            <a:lvl8pPr marL="3705687" indent="-247046" eaLnBrk="0" fontAlgn="base" hangingPunct="0">
              <a:spcBef>
                <a:spcPct val="30000"/>
              </a:spcBef>
              <a:spcAft>
                <a:spcPct val="0"/>
              </a:spcAft>
              <a:defRPr sz="1300">
                <a:solidFill>
                  <a:schemeClr val="tx1"/>
                </a:solidFill>
                <a:latin typeface="Calibri" panose="020F0502020204030204" pitchFamily="34" charset="0"/>
              </a:defRPr>
            </a:lvl8pPr>
            <a:lvl9pPr marL="4199779" indent="-247046"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DC3EFD8E-8529-42AB-BFF8-CCC356FFC2F6}" type="slidenum">
              <a:rPr lang="fr-FR" altLang="fr-FR"/>
              <a:pPr>
                <a:spcBef>
                  <a:spcPct val="0"/>
                </a:spcBef>
              </a:pPr>
              <a:t>7</a:t>
            </a:fld>
            <a:endParaRPr lang="fr-FR" alt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a:extLst>
              <a:ext uri="{FF2B5EF4-FFF2-40B4-BE49-F238E27FC236}">
                <a16:creationId xmlns:a16="http://schemas.microsoft.com/office/drawing/2014/main" id="{6E1D6A5D-356A-07C5-3616-C63D4EFEF1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Espace réservé des commentaires 2">
            <a:extLst>
              <a:ext uri="{FF2B5EF4-FFF2-40B4-BE49-F238E27FC236}">
                <a16:creationId xmlns:a16="http://schemas.microsoft.com/office/drawing/2014/main" id="{3FE2FCFA-2D5F-8374-1841-7C403D1B26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25604" name="Espace réservé du numéro de diapositive 3">
            <a:extLst>
              <a:ext uri="{FF2B5EF4-FFF2-40B4-BE49-F238E27FC236}">
                <a16:creationId xmlns:a16="http://schemas.microsoft.com/office/drawing/2014/main" id="{91547CED-61A5-783C-9CA5-8872397FD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802899" indent="-308807">
              <a:spcBef>
                <a:spcPct val="30000"/>
              </a:spcBef>
              <a:defRPr sz="1300">
                <a:solidFill>
                  <a:schemeClr val="tx1"/>
                </a:solidFill>
                <a:latin typeface="Calibri" panose="020F0502020204030204" pitchFamily="34" charset="0"/>
              </a:defRPr>
            </a:lvl2pPr>
            <a:lvl3pPr marL="1235229" indent="-247046">
              <a:spcBef>
                <a:spcPct val="30000"/>
              </a:spcBef>
              <a:defRPr sz="1300">
                <a:solidFill>
                  <a:schemeClr val="tx1"/>
                </a:solidFill>
                <a:latin typeface="Calibri" panose="020F0502020204030204" pitchFamily="34" charset="0"/>
              </a:defRPr>
            </a:lvl3pPr>
            <a:lvl4pPr marL="1729321" indent="-247046">
              <a:spcBef>
                <a:spcPct val="30000"/>
              </a:spcBef>
              <a:defRPr sz="1300">
                <a:solidFill>
                  <a:schemeClr val="tx1"/>
                </a:solidFill>
                <a:latin typeface="Calibri" panose="020F0502020204030204" pitchFamily="34" charset="0"/>
              </a:defRPr>
            </a:lvl4pPr>
            <a:lvl5pPr marL="2223413" indent="-247046">
              <a:spcBef>
                <a:spcPct val="30000"/>
              </a:spcBef>
              <a:defRPr sz="1300">
                <a:solidFill>
                  <a:schemeClr val="tx1"/>
                </a:solidFill>
                <a:latin typeface="Calibri" panose="020F0502020204030204" pitchFamily="34" charset="0"/>
              </a:defRPr>
            </a:lvl5pPr>
            <a:lvl6pPr marL="2717504" indent="-247046" eaLnBrk="0" fontAlgn="base" hangingPunct="0">
              <a:spcBef>
                <a:spcPct val="30000"/>
              </a:spcBef>
              <a:spcAft>
                <a:spcPct val="0"/>
              </a:spcAft>
              <a:defRPr sz="1300">
                <a:solidFill>
                  <a:schemeClr val="tx1"/>
                </a:solidFill>
                <a:latin typeface="Calibri" panose="020F0502020204030204" pitchFamily="34" charset="0"/>
              </a:defRPr>
            </a:lvl6pPr>
            <a:lvl7pPr marL="3211596" indent="-247046" eaLnBrk="0" fontAlgn="base" hangingPunct="0">
              <a:spcBef>
                <a:spcPct val="30000"/>
              </a:spcBef>
              <a:spcAft>
                <a:spcPct val="0"/>
              </a:spcAft>
              <a:defRPr sz="1300">
                <a:solidFill>
                  <a:schemeClr val="tx1"/>
                </a:solidFill>
                <a:latin typeface="Calibri" panose="020F0502020204030204" pitchFamily="34" charset="0"/>
              </a:defRPr>
            </a:lvl7pPr>
            <a:lvl8pPr marL="3705687" indent="-247046" eaLnBrk="0" fontAlgn="base" hangingPunct="0">
              <a:spcBef>
                <a:spcPct val="30000"/>
              </a:spcBef>
              <a:spcAft>
                <a:spcPct val="0"/>
              </a:spcAft>
              <a:defRPr sz="1300">
                <a:solidFill>
                  <a:schemeClr val="tx1"/>
                </a:solidFill>
                <a:latin typeface="Calibri" panose="020F0502020204030204" pitchFamily="34" charset="0"/>
              </a:defRPr>
            </a:lvl8pPr>
            <a:lvl9pPr marL="4199779" indent="-247046"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E739EBC3-E098-43D1-98A1-837C4C2EFECF}" type="slidenum">
              <a:rPr lang="fr-FR" altLang="fr-FR"/>
              <a:pPr>
                <a:spcBef>
                  <a:spcPct val="0"/>
                </a:spcBef>
              </a:pPr>
              <a:t>8</a:t>
            </a:fld>
            <a:endParaRPr lang="fr-FR" alt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5"/>
          </p:nvPr>
        </p:nvSpPr>
        <p:spPr/>
        <p:txBody>
          <a:bodyPr/>
          <a:lstStyle/>
          <a:p>
            <a:pPr rtl="0"/>
            <a:fld id="{F97DC217-DF71-1A49-B3EA-559F1F43B0FF}" type="slidenum">
              <a:rPr lang="fr-FR" smtClean="0"/>
              <a:t>9</a:t>
            </a:fld>
            <a:endParaRPr lang="fr-FR"/>
          </a:p>
        </p:txBody>
      </p:sp>
    </p:spTree>
    <p:extLst>
      <p:ext uri="{BB962C8B-B14F-4D97-AF65-F5344CB8AC3E}">
        <p14:creationId xmlns:p14="http://schemas.microsoft.com/office/powerpoint/2010/main" val="608936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5"/>
          </p:nvPr>
        </p:nvSpPr>
        <p:spPr/>
        <p:txBody>
          <a:bodyPr/>
          <a:lstStyle/>
          <a:p>
            <a:pPr rtl="0"/>
            <a:fld id="{F97DC217-DF71-1A49-B3EA-559F1F43B0FF}" type="slidenum">
              <a:rPr lang="fr-FR" smtClean="0"/>
              <a:t>10</a:t>
            </a:fld>
            <a:endParaRPr lang="fr-FR"/>
          </a:p>
        </p:txBody>
      </p:sp>
    </p:spTree>
    <p:extLst>
      <p:ext uri="{BB962C8B-B14F-4D97-AF65-F5344CB8AC3E}">
        <p14:creationId xmlns:p14="http://schemas.microsoft.com/office/powerpoint/2010/main" val="2471370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5"/>
          </p:nvPr>
        </p:nvSpPr>
        <p:spPr/>
        <p:txBody>
          <a:bodyPr/>
          <a:lstStyle/>
          <a:p>
            <a:pPr rtl="0"/>
            <a:fld id="{F97DC217-DF71-1A49-B3EA-559F1F43B0FF}" type="slidenum">
              <a:rPr lang="fr-FR" smtClean="0"/>
              <a:t>33</a:t>
            </a:fld>
            <a:endParaRPr lang="fr-FR"/>
          </a:p>
        </p:txBody>
      </p:sp>
    </p:spTree>
    <p:extLst>
      <p:ext uri="{BB962C8B-B14F-4D97-AF65-F5344CB8AC3E}">
        <p14:creationId xmlns:p14="http://schemas.microsoft.com/office/powerpoint/2010/main" val="2657734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rtlCol="0" anchor="b">
            <a:noAutofit/>
          </a:bodyPr>
          <a:lstStyle>
            <a:lvl1pPr algn="l">
              <a:defRPr sz="6000" b="1">
                <a:latin typeface="+mj-lt"/>
              </a:defRPr>
            </a:lvl1pPr>
          </a:lstStyle>
          <a:p>
            <a:pPr rtl="0"/>
            <a:r>
              <a:rPr lang="fr-FR" noProof="0"/>
              <a:t>Modifiez le style du titre</a:t>
            </a:r>
          </a:p>
        </p:txBody>
      </p:sp>
      <p:sp>
        <p:nvSpPr>
          <p:cNvPr id="3" name="Sous-titr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rtlCol="0">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fr-FR" noProof="0"/>
              <a:t>Modifiez le style des sous-titres du masque</a:t>
            </a:r>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5" name="Ovale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1" name="Forme libre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9" name="Forme libre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grpSp>
        <p:nvGrpSpPr>
          <p:cNvPr id="6" name="Groupe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orme libre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6" name="Forme libre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grpSp>
      <p:sp>
        <p:nvSpPr>
          <p:cNvPr id="22" name="Forme libre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28" name="Forme libre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Chronologie">
    <p:bg>
      <p:bgPr>
        <a:solidFill>
          <a:schemeClr val="accent1"/>
        </a:solidFill>
        <a:effectLst/>
      </p:bgPr>
    </p:bg>
    <p:spTree>
      <p:nvGrpSpPr>
        <p:cNvPr id="1" name=""/>
        <p:cNvGrpSpPr/>
        <p:nvPr/>
      </p:nvGrpSpPr>
      <p:grpSpPr>
        <a:xfrm>
          <a:off x="0" y="0"/>
          <a:ext cx="0" cy="0"/>
          <a:chOff x="0" y="0"/>
          <a:chExt cx="0" cy="0"/>
        </a:xfrm>
      </p:grpSpPr>
      <p:sp>
        <p:nvSpPr>
          <p:cNvPr id="4" name="Forme libre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5" name="Forme libre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2" name="Titr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solidFill>
                  <a:schemeClr val="bg1"/>
                </a:solidFill>
                <a:latin typeface="+mj-lt"/>
              </a:defRPr>
            </a:lvl1pPr>
          </a:lstStyle>
          <a:p>
            <a:pPr rtl="0"/>
            <a:r>
              <a:rPr lang="fr-FR" noProof="0"/>
              <a:t>Modifiez le style du titre</a:t>
            </a:r>
          </a:p>
        </p:txBody>
      </p:sp>
      <p:sp>
        <p:nvSpPr>
          <p:cNvPr id="3" name="Espace réservé du contenu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1"/>
            <a:ext cx="9779182" cy="3366815"/>
          </a:xfrm>
        </p:spPr>
        <p:txBody>
          <a:bodyPr rtlCol="0">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10" name="Espace réservé de la date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pPr rtl="0"/>
            <a:r>
              <a:rPr lang="fr-FR" noProof="0"/>
              <a:t>20/07/22</a:t>
            </a:r>
          </a:p>
        </p:txBody>
      </p:sp>
      <p:sp>
        <p:nvSpPr>
          <p:cNvPr id="11" name="Espace réservé du pied de page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pPr rtl="0"/>
            <a:r>
              <a:rPr lang="fr-FR" noProof="0"/>
              <a:t>AG RESEAU PREVIOS</a:t>
            </a:r>
          </a:p>
        </p:txBody>
      </p:sp>
      <p:sp>
        <p:nvSpPr>
          <p:cNvPr id="12" name="Espace réservé du numéro de diapositive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pPr rtl="0"/>
            <a:fld id="{294A09A9-5501-47C1-A89A-A340965A2BE2}" type="slidenum">
              <a:rPr lang="fr-FR" noProof="0" smtClean="0"/>
              <a:pPr/>
              <a:t>‹N°›</a:t>
            </a:fld>
            <a:endParaRPr lang="fr-FR" noProof="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fr-FR" noProof="0"/>
              <a:t>Modifiez le style du titre</a:t>
            </a:r>
          </a:p>
        </p:txBody>
      </p:sp>
      <p:sp>
        <p:nvSpPr>
          <p:cNvPr id="3" name="Espace réservé du contenu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528203"/>
            <a:ext cx="4663440" cy="2828613"/>
          </a:xfrm>
        </p:spPr>
        <p:txBody>
          <a:bodyPr rtlCol="0">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Forme libre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5" name="Forme libre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6" name="Forme libre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grpSp>
        <p:nvGrpSpPr>
          <p:cNvPr id="9" name="Groupe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orme libre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latin typeface="+mn-lt"/>
              </a:endParaRPr>
            </a:p>
          </p:txBody>
        </p:sp>
        <p:sp>
          <p:nvSpPr>
            <p:cNvPr id="8" name="Forme libre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latin typeface="+mn-lt"/>
              </a:endParaRPr>
            </a:p>
          </p:txBody>
        </p:sp>
      </p:grpSp>
      <p:sp>
        <p:nvSpPr>
          <p:cNvPr id="10" name="Espace réservé de la date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pPr rtl="0"/>
            <a:r>
              <a:rPr lang="fr-FR" noProof="0"/>
              <a:t>20/07/22</a:t>
            </a:r>
          </a:p>
        </p:txBody>
      </p:sp>
      <p:sp>
        <p:nvSpPr>
          <p:cNvPr id="11" name="Espace réservé du pied de page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pPr rtl="0"/>
            <a:r>
              <a:rPr lang="fr-FR" noProof="0"/>
              <a:t>AG RESEAU PREVIOS</a:t>
            </a:r>
          </a:p>
        </p:txBody>
      </p:sp>
      <p:sp>
        <p:nvSpPr>
          <p:cNvPr id="12" name="Espace réservé du numéro de diapositive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pPr rtl="0"/>
            <a:fld id="{294A09A9-5501-47C1-A89A-A340965A2BE2}" type="slidenum">
              <a:rPr lang="fr-FR" noProof="0" smtClean="0"/>
              <a:pPr/>
              <a:t>‹N°›</a:t>
            </a:fld>
            <a:endParaRPr lang="fr-FR" noProof="0"/>
          </a:p>
        </p:txBody>
      </p:sp>
      <p:sp>
        <p:nvSpPr>
          <p:cNvPr id="13" name="Espace réservé du contenu 2">
            <a:extLst>
              <a:ext uri="{FF2B5EF4-FFF2-40B4-BE49-F238E27FC236}">
                <a16:creationId xmlns:a16="http://schemas.microsoft.com/office/drawing/2014/main" id="{94CA559C-3355-DE44-ACF9-BDB6083C4225}"/>
              </a:ext>
            </a:extLst>
          </p:cNvPr>
          <p:cNvSpPr>
            <a:spLocks noGrp="1"/>
          </p:cNvSpPr>
          <p:nvPr>
            <p:ph idx="10" hasCustomPrompt="1"/>
          </p:nvPr>
        </p:nvSpPr>
        <p:spPr>
          <a:xfrm>
            <a:off x="6283235" y="2528203"/>
            <a:ext cx="4663440" cy="2828613"/>
          </a:xfrm>
        </p:spPr>
        <p:txBody>
          <a:bodyPr rtlCol="0">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14" name="Espace réservé du contenu 2">
            <a:extLst>
              <a:ext uri="{FF2B5EF4-FFF2-40B4-BE49-F238E27FC236}">
                <a16:creationId xmlns:a16="http://schemas.microsoft.com/office/drawing/2014/main" id="{0B33DABA-7BF5-1147-BA5E-63B92F220E51}"/>
              </a:ext>
            </a:extLst>
          </p:cNvPr>
          <p:cNvSpPr>
            <a:spLocks noGrp="1"/>
          </p:cNvSpPr>
          <p:nvPr>
            <p:ph idx="11" hasCustomPrompt="1"/>
          </p:nvPr>
        </p:nvSpPr>
        <p:spPr>
          <a:xfrm>
            <a:off x="1167493" y="2005689"/>
            <a:ext cx="4663440" cy="522514"/>
          </a:xfrm>
        </p:spPr>
        <p:txBody>
          <a:bodyPr rtlCol="0">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15" name="Espace réservé du contenu 2">
            <a:extLst>
              <a:ext uri="{FF2B5EF4-FFF2-40B4-BE49-F238E27FC236}">
                <a16:creationId xmlns:a16="http://schemas.microsoft.com/office/drawing/2014/main" id="{1B05BEE9-8BC0-EC44-B913-DB6426DF2EA7}"/>
              </a:ext>
            </a:extLst>
          </p:cNvPr>
          <p:cNvSpPr>
            <a:spLocks noGrp="1"/>
          </p:cNvSpPr>
          <p:nvPr>
            <p:ph idx="12" hasCustomPrompt="1"/>
          </p:nvPr>
        </p:nvSpPr>
        <p:spPr>
          <a:xfrm>
            <a:off x="6283235" y="2005689"/>
            <a:ext cx="4663440" cy="522514"/>
          </a:xfrm>
        </p:spPr>
        <p:txBody>
          <a:bodyPr rtlCol="0">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fr-FR" noProof="0"/>
              <a:t>Modifiez le style du titre</a:t>
            </a:r>
          </a:p>
        </p:txBody>
      </p:sp>
      <p:sp>
        <p:nvSpPr>
          <p:cNvPr id="3" name="Espace réservé du contenu 2">
            <a:extLst>
              <a:ext uri="{FF2B5EF4-FFF2-40B4-BE49-F238E27FC236}">
                <a16:creationId xmlns:a16="http://schemas.microsoft.com/office/drawing/2014/main" id="{8A6FC6F2-80B4-49A7-9448-33FE2DF0E967}"/>
              </a:ext>
            </a:extLst>
          </p:cNvPr>
          <p:cNvSpPr>
            <a:spLocks noGrp="1"/>
          </p:cNvSpPr>
          <p:nvPr>
            <p:ph idx="1" hasCustomPrompt="1"/>
          </p:nvPr>
        </p:nvSpPr>
        <p:spPr>
          <a:xfrm>
            <a:off x="1167491" y="2526318"/>
            <a:ext cx="3218688" cy="2828613"/>
          </a:xfrm>
        </p:spPr>
        <p:txBody>
          <a:bodyPr rtlCol="0">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Forme libre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5" name="Forme libre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latin typeface="+mn-lt"/>
            </a:endParaRPr>
          </a:p>
        </p:txBody>
      </p:sp>
      <p:sp>
        <p:nvSpPr>
          <p:cNvPr id="6" name="Forme libre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latin typeface="+mn-lt"/>
            </a:endParaRPr>
          </a:p>
        </p:txBody>
      </p:sp>
      <p:grpSp>
        <p:nvGrpSpPr>
          <p:cNvPr id="9" name="Groupe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orme libre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latin typeface="+mn-lt"/>
              </a:endParaRPr>
            </a:p>
          </p:txBody>
        </p:sp>
        <p:sp>
          <p:nvSpPr>
            <p:cNvPr id="8" name="Forme libre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latin typeface="+mn-lt"/>
              </a:endParaRPr>
            </a:p>
          </p:txBody>
        </p:sp>
      </p:grpSp>
      <p:sp>
        <p:nvSpPr>
          <p:cNvPr id="10" name="Espace réservé de la date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pPr rtl="0"/>
            <a:r>
              <a:rPr lang="fr-FR" noProof="0"/>
              <a:t>20/07/22</a:t>
            </a:r>
          </a:p>
        </p:txBody>
      </p:sp>
      <p:sp>
        <p:nvSpPr>
          <p:cNvPr id="11" name="Espace réservé du pied de page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pPr rtl="0"/>
            <a:r>
              <a:rPr lang="fr-FR" noProof="0"/>
              <a:t>AG RESEAU PREVIOS</a:t>
            </a:r>
          </a:p>
        </p:txBody>
      </p:sp>
      <p:sp>
        <p:nvSpPr>
          <p:cNvPr id="13" name="Espace réservé du contenu 2">
            <a:extLst>
              <a:ext uri="{FF2B5EF4-FFF2-40B4-BE49-F238E27FC236}">
                <a16:creationId xmlns:a16="http://schemas.microsoft.com/office/drawing/2014/main" id="{94CA559C-3355-DE44-ACF9-BDB6083C4225}"/>
              </a:ext>
            </a:extLst>
          </p:cNvPr>
          <p:cNvSpPr>
            <a:spLocks noGrp="1"/>
          </p:cNvSpPr>
          <p:nvPr>
            <p:ph idx="10" hasCustomPrompt="1"/>
          </p:nvPr>
        </p:nvSpPr>
        <p:spPr>
          <a:xfrm>
            <a:off x="4683787" y="2526318"/>
            <a:ext cx="3173279" cy="2828613"/>
          </a:xfrm>
        </p:spPr>
        <p:txBody>
          <a:bodyPr rtlCol="0">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14" name="Espace réservé du contenu 2">
            <a:extLst>
              <a:ext uri="{FF2B5EF4-FFF2-40B4-BE49-F238E27FC236}">
                <a16:creationId xmlns:a16="http://schemas.microsoft.com/office/drawing/2014/main" id="{0B33DABA-7BF5-1147-BA5E-63B92F220E51}"/>
              </a:ext>
            </a:extLst>
          </p:cNvPr>
          <p:cNvSpPr>
            <a:spLocks noGrp="1"/>
          </p:cNvSpPr>
          <p:nvPr>
            <p:ph idx="11" hasCustomPrompt="1"/>
          </p:nvPr>
        </p:nvSpPr>
        <p:spPr>
          <a:xfrm>
            <a:off x="1167493" y="2003804"/>
            <a:ext cx="3173278" cy="522514"/>
          </a:xfrm>
        </p:spPr>
        <p:txBody>
          <a:bodyPr rtlCol="0">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15" name="Espace réservé du contenu 2">
            <a:extLst>
              <a:ext uri="{FF2B5EF4-FFF2-40B4-BE49-F238E27FC236}">
                <a16:creationId xmlns:a16="http://schemas.microsoft.com/office/drawing/2014/main" id="{1B05BEE9-8BC0-EC44-B913-DB6426DF2EA7}"/>
              </a:ext>
            </a:extLst>
          </p:cNvPr>
          <p:cNvSpPr>
            <a:spLocks noGrp="1"/>
          </p:cNvSpPr>
          <p:nvPr>
            <p:ph idx="12" hasCustomPrompt="1"/>
          </p:nvPr>
        </p:nvSpPr>
        <p:spPr>
          <a:xfrm>
            <a:off x="4683788" y="2003804"/>
            <a:ext cx="3173278" cy="522514"/>
          </a:xfrm>
        </p:spPr>
        <p:txBody>
          <a:bodyPr rtlCol="0">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16" name="Espace réservé du contenu 2">
            <a:extLst>
              <a:ext uri="{FF2B5EF4-FFF2-40B4-BE49-F238E27FC236}">
                <a16:creationId xmlns:a16="http://schemas.microsoft.com/office/drawing/2014/main" id="{43D62993-A055-DF4F-9286-4FFE3A5C7FD7}"/>
              </a:ext>
            </a:extLst>
          </p:cNvPr>
          <p:cNvSpPr>
            <a:spLocks noGrp="1"/>
          </p:cNvSpPr>
          <p:nvPr>
            <p:ph idx="13" hasCustomPrompt="1"/>
          </p:nvPr>
        </p:nvSpPr>
        <p:spPr>
          <a:xfrm>
            <a:off x="8200082" y="2526318"/>
            <a:ext cx="3173279" cy="2828613"/>
          </a:xfrm>
        </p:spPr>
        <p:txBody>
          <a:bodyPr rtlCol="0">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17" name="Espace réservé du contenu 2">
            <a:extLst>
              <a:ext uri="{FF2B5EF4-FFF2-40B4-BE49-F238E27FC236}">
                <a16:creationId xmlns:a16="http://schemas.microsoft.com/office/drawing/2014/main" id="{A896DA2E-4448-254C-86D1-9E16E63CC6A0}"/>
              </a:ext>
            </a:extLst>
          </p:cNvPr>
          <p:cNvSpPr>
            <a:spLocks noGrp="1"/>
          </p:cNvSpPr>
          <p:nvPr>
            <p:ph idx="14" hasCustomPrompt="1"/>
          </p:nvPr>
        </p:nvSpPr>
        <p:spPr>
          <a:xfrm>
            <a:off x="8200083" y="2003804"/>
            <a:ext cx="3173278" cy="522514"/>
          </a:xfrm>
        </p:spPr>
        <p:txBody>
          <a:bodyPr rtlCol="0">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12" name="Espace réservé du numéro de diapositive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pPr rtl="0"/>
            <a:fld id="{294A09A9-5501-47C1-A89A-A340965A2BE2}" type="slidenum">
              <a:rPr lang="fr-FR" noProof="0" smtClean="0"/>
              <a:pPr/>
              <a:t>‹N°›</a:t>
            </a:fld>
            <a:endParaRPr lang="fr-FR" noProof="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fi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rtlCol="0" anchor="b">
            <a:noAutofit/>
          </a:bodyPr>
          <a:lstStyle>
            <a:lvl1pPr algn="l">
              <a:defRPr sz="6000" b="1">
                <a:latin typeface="+mj-lt"/>
              </a:defRPr>
            </a:lvl1pPr>
          </a:lstStyle>
          <a:p>
            <a:pPr rtl="0"/>
            <a:r>
              <a:rPr lang="fr-FR" noProof="0"/>
              <a:t>Modifiez le style du titre</a:t>
            </a:r>
          </a:p>
        </p:txBody>
      </p:sp>
      <p:sp>
        <p:nvSpPr>
          <p:cNvPr id="3" name="Sous-titr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rtlCol="0">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fr-FR" noProof="0"/>
              <a:t>Modifiez le style des sous-titres du masque</a:t>
            </a:r>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nvGrpSpPr>
          <p:cNvPr id="6" name="Groupe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orme libre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6" name="Forme libre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grpSp>
      <p:sp>
        <p:nvSpPr>
          <p:cNvPr id="22" name="Forme libre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7" name="Forme libre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Tree>
    <p:extLst>
      <p:ext uri="{BB962C8B-B14F-4D97-AF65-F5344CB8AC3E}">
        <p14:creationId xmlns:p14="http://schemas.microsoft.com/office/powerpoint/2010/main" val="2544706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cSld name="Comparaison">
    <p:spTree>
      <p:nvGrpSpPr>
        <p:cNvPr id="1" name=""/>
        <p:cNvGrpSpPr/>
        <p:nvPr/>
      </p:nvGrpSpPr>
      <p:grpSpPr>
        <a:xfrm>
          <a:off x="0" y="0"/>
          <a:ext cx="0" cy="0"/>
          <a:chOff x="0" y="0"/>
          <a:chExt cx="0" cy="0"/>
        </a:xfrm>
      </p:grpSpPr>
      <p:cxnSp>
        <p:nvCxnSpPr>
          <p:cNvPr id="7" name="Straight Connector 40">
            <a:extLst>
              <a:ext uri="{FF2B5EF4-FFF2-40B4-BE49-F238E27FC236}">
                <a16:creationId xmlns:a16="http://schemas.microsoft.com/office/drawing/2014/main" id="{925837CF-E6F9-3BE3-97E9-785E03C87FB9}"/>
              </a:ext>
            </a:extLst>
          </p:cNvPr>
          <p:cNvCxnSpPr/>
          <p:nvPr/>
        </p:nvCxnSpPr>
        <p:spPr>
          <a:xfrm>
            <a:off x="1703918" y="2354263"/>
            <a:ext cx="8794749" cy="0"/>
          </a:xfrm>
          <a:prstGeom prst="line">
            <a:avLst/>
          </a:prstGeom>
          <a:ln w="15875">
            <a:solidFill>
              <a:schemeClr val="accent1">
                <a:lumMod val="60000"/>
                <a:lumOff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569157" y="2658533"/>
            <a:ext cx="44500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569157" y="3243262"/>
            <a:ext cx="4450080" cy="2706624"/>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89109" y="2658533"/>
            <a:ext cx="44500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189109" y="3243262"/>
            <a:ext cx="4450080" cy="2706624"/>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Date Placeholder 6">
            <a:extLst>
              <a:ext uri="{FF2B5EF4-FFF2-40B4-BE49-F238E27FC236}">
                <a16:creationId xmlns:a16="http://schemas.microsoft.com/office/drawing/2014/main" id="{3A4E590E-4C55-EAE6-276B-286FEA3A3094}"/>
              </a:ext>
            </a:extLst>
          </p:cNvPr>
          <p:cNvSpPr>
            <a:spLocks noGrp="1"/>
          </p:cNvSpPr>
          <p:nvPr>
            <p:ph type="dt" sz="half" idx="10"/>
          </p:nvPr>
        </p:nvSpPr>
        <p:spPr/>
        <p:txBody>
          <a:bodyPr/>
          <a:lstStyle>
            <a:lvl1pPr>
              <a:defRPr/>
            </a:lvl1pPr>
          </a:lstStyle>
          <a:p>
            <a:pPr>
              <a:defRPr/>
            </a:pPr>
            <a:fld id="{4F8EC4F6-5AF3-4307-879A-F62F0C5A1D74}" type="datetimeFigureOut">
              <a:rPr lang="fr-FR"/>
              <a:pPr>
                <a:defRPr/>
              </a:pPr>
              <a:t>25/07/2022</a:t>
            </a:fld>
            <a:endParaRPr lang="fr-BE"/>
          </a:p>
        </p:txBody>
      </p:sp>
      <p:sp>
        <p:nvSpPr>
          <p:cNvPr id="9" name="Footer Placeholder 7">
            <a:extLst>
              <a:ext uri="{FF2B5EF4-FFF2-40B4-BE49-F238E27FC236}">
                <a16:creationId xmlns:a16="http://schemas.microsoft.com/office/drawing/2014/main" id="{0D1CCFB5-DFAC-64F7-0CF5-1D571D9B1B86}"/>
              </a:ext>
            </a:extLst>
          </p:cNvPr>
          <p:cNvSpPr>
            <a:spLocks noGrp="1"/>
          </p:cNvSpPr>
          <p:nvPr>
            <p:ph type="ftr" sz="quarter" idx="11"/>
          </p:nvPr>
        </p:nvSpPr>
        <p:spPr/>
        <p:txBody>
          <a:bodyPr/>
          <a:lstStyle>
            <a:lvl1pPr>
              <a:defRPr/>
            </a:lvl1pPr>
          </a:lstStyle>
          <a:p>
            <a:pPr>
              <a:defRPr/>
            </a:pPr>
            <a:endParaRPr lang="fr-BE"/>
          </a:p>
        </p:txBody>
      </p:sp>
      <p:sp>
        <p:nvSpPr>
          <p:cNvPr id="10" name="Slide Number Placeholder 8">
            <a:extLst>
              <a:ext uri="{FF2B5EF4-FFF2-40B4-BE49-F238E27FC236}">
                <a16:creationId xmlns:a16="http://schemas.microsoft.com/office/drawing/2014/main" id="{5B40DF0D-42C6-9996-4D35-2F9148F51E40}"/>
              </a:ext>
            </a:extLst>
          </p:cNvPr>
          <p:cNvSpPr>
            <a:spLocks noGrp="1"/>
          </p:cNvSpPr>
          <p:nvPr>
            <p:ph type="sldNum" sz="quarter" idx="12"/>
          </p:nvPr>
        </p:nvSpPr>
        <p:spPr/>
        <p:txBody>
          <a:bodyPr/>
          <a:lstStyle>
            <a:lvl1pPr>
              <a:defRPr/>
            </a:lvl1pPr>
          </a:lstStyle>
          <a:p>
            <a:fld id="{B981CA83-7D72-4C0A-A33A-3701E699D505}" type="slidenum">
              <a:rPr lang="fr-BE" altLang="fr-FR"/>
              <a:pPr/>
              <a:t>‹N°›</a:t>
            </a:fld>
            <a:endParaRPr lang="fr-BE" altLang="fr-FR"/>
          </a:p>
        </p:txBody>
      </p:sp>
    </p:spTree>
    <p:extLst>
      <p:ext uri="{BB962C8B-B14F-4D97-AF65-F5344CB8AC3E}">
        <p14:creationId xmlns:p14="http://schemas.microsoft.com/office/powerpoint/2010/main" val="23410206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cxnSp>
        <p:nvCxnSpPr>
          <p:cNvPr id="3" name="Straight Connector 13">
            <a:extLst>
              <a:ext uri="{FF2B5EF4-FFF2-40B4-BE49-F238E27FC236}">
                <a16:creationId xmlns:a16="http://schemas.microsoft.com/office/drawing/2014/main" id="{BF68E89C-C485-B6E3-749D-42DBB1208D32}"/>
              </a:ext>
            </a:extLst>
          </p:cNvPr>
          <p:cNvCxnSpPr/>
          <p:nvPr/>
        </p:nvCxnSpPr>
        <p:spPr>
          <a:xfrm>
            <a:off x="1703918" y="2354263"/>
            <a:ext cx="8794749" cy="0"/>
          </a:xfrm>
          <a:prstGeom prst="line">
            <a:avLst/>
          </a:prstGeom>
          <a:ln w="15875">
            <a:solidFill>
              <a:schemeClr val="accent1">
                <a:lumMod val="60000"/>
                <a:lumOff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569154" y="915338"/>
            <a:ext cx="9064980" cy="1303867"/>
          </a:xfrm>
        </p:spPr>
        <p:txBody>
          <a:bodyPr/>
          <a:lstStyle/>
          <a:p>
            <a:r>
              <a:rPr lang="fr-FR"/>
              <a:t>Modifiez le style du titre</a:t>
            </a:r>
            <a:endParaRPr lang="en-US" dirty="0"/>
          </a:p>
        </p:txBody>
      </p:sp>
      <p:sp>
        <p:nvSpPr>
          <p:cNvPr id="4" name="Date Placeholder 2">
            <a:extLst>
              <a:ext uri="{FF2B5EF4-FFF2-40B4-BE49-F238E27FC236}">
                <a16:creationId xmlns:a16="http://schemas.microsoft.com/office/drawing/2014/main" id="{D407D406-6683-6ED3-930A-1E354D2A6867}"/>
              </a:ext>
            </a:extLst>
          </p:cNvPr>
          <p:cNvSpPr>
            <a:spLocks noGrp="1"/>
          </p:cNvSpPr>
          <p:nvPr>
            <p:ph type="dt" sz="half" idx="10"/>
          </p:nvPr>
        </p:nvSpPr>
        <p:spPr/>
        <p:txBody>
          <a:bodyPr/>
          <a:lstStyle>
            <a:lvl1pPr>
              <a:defRPr/>
            </a:lvl1pPr>
          </a:lstStyle>
          <a:p>
            <a:pPr>
              <a:defRPr/>
            </a:pPr>
            <a:fld id="{F46B4A75-4E9A-43B6-A5A2-748F5E9A4457}" type="datetimeFigureOut">
              <a:rPr lang="fr-FR"/>
              <a:pPr>
                <a:defRPr/>
              </a:pPr>
              <a:t>25/07/2022</a:t>
            </a:fld>
            <a:endParaRPr lang="fr-BE"/>
          </a:p>
        </p:txBody>
      </p:sp>
      <p:sp>
        <p:nvSpPr>
          <p:cNvPr id="5" name="Footer Placeholder 3">
            <a:extLst>
              <a:ext uri="{FF2B5EF4-FFF2-40B4-BE49-F238E27FC236}">
                <a16:creationId xmlns:a16="http://schemas.microsoft.com/office/drawing/2014/main" id="{1F3FF4BF-B06B-C0BF-F13B-81EDB398B630}"/>
              </a:ext>
            </a:extLst>
          </p:cNvPr>
          <p:cNvSpPr>
            <a:spLocks noGrp="1"/>
          </p:cNvSpPr>
          <p:nvPr>
            <p:ph type="ftr" sz="quarter" idx="11"/>
          </p:nvPr>
        </p:nvSpPr>
        <p:spPr/>
        <p:txBody>
          <a:bodyPr/>
          <a:lstStyle>
            <a:lvl1pPr>
              <a:defRPr/>
            </a:lvl1pPr>
          </a:lstStyle>
          <a:p>
            <a:pPr>
              <a:defRPr/>
            </a:pPr>
            <a:endParaRPr lang="fr-BE"/>
          </a:p>
        </p:txBody>
      </p:sp>
      <p:sp>
        <p:nvSpPr>
          <p:cNvPr id="6" name="Slide Number Placeholder 4">
            <a:extLst>
              <a:ext uri="{FF2B5EF4-FFF2-40B4-BE49-F238E27FC236}">
                <a16:creationId xmlns:a16="http://schemas.microsoft.com/office/drawing/2014/main" id="{8E3F5C7C-FAD2-9CCF-5DC6-1E1210DA38BE}"/>
              </a:ext>
            </a:extLst>
          </p:cNvPr>
          <p:cNvSpPr>
            <a:spLocks noGrp="1"/>
          </p:cNvSpPr>
          <p:nvPr>
            <p:ph type="sldNum" sz="quarter" idx="12"/>
          </p:nvPr>
        </p:nvSpPr>
        <p:spPr/>
        <p:txBody>
          <a:bodyPr/>
          <a:lstStyle>
            <a:lvl1pPr>
              <a:defRPr/>
            </a:lvl1pPr>
          </a:lstStyle>
          <a:p>
            <a:fld id="{6F379D7E-A737-4722-9880-898472583EAB}" type="slidenum">
              <a:rPr lang="fr-BE" altLang="fr-FR"/>
              <a:pPr/>
              <a:t>‹N°›</a:t>
            </a:fld>
            <a:endParaRPr lang="fr-BE" altLang="fr-FR"/>
          </a:p>
        </p:txBody>
      </p:sp>
    </p:spTree>
    <p:extLst>
      <p:ext uri="{BB962C8B-B14F-4D97-AF65-F5344CB8AC3E}">
        <p14:creationId xmlns:p14="http://schemas.microsoft.com/office/powerpoint/2010/main" val="2853334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C7408E-AA1A-D4FC-E472-C3FD4F89BB8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D58B8D1-E0C4-DF43-9136-E92BDFB1C284}"/>
              </a:ext>
            </a:extLst>
          </p:cNvPr>
          <p:cNvSpPr>
            <a:spLocks noGrp="1"/>
          </p:cNvSpPr>
          <p:nvPr>
            <p:ph type="dt" sz="half" idx="10"/>
          </p:nvPr>
        </p:nvSpPr>
        <p:spPr/>
        <p:txBody>
          <a:bodyPr/>
          <a:lstStyle/>
          <a:p>
            <a:pPr rtl="0"/>
            <a:r>
              <a:rPr lang="fr-FR" noProof="0"/>
              <a:t>20/07/22</a:t>
            </a:r>
          </a:p>
        </p:txBody>
      </p:sp>
      <p:sp>
        <p:nvSpPr>
          <p:cNvPr id="4" name="Espace réservé du pied de page 3">
            <a:extLst>
              <a:ext uri="{FF2B5EF4-FFF2-40B4-BE49-F238E27FC236}">
                <a16:creationId xmlns:a16="http://schemas.microsoft.com/office/drawing/2014/main" id="{64D0C5C2-D8EA-4889-C273-F23B57F4E374}"/>
              </a:ext>
            </a:extLst>
          </p:cNvPr>
          <p:cNvSpPr>
            <a:spLocks noGrp="1"/>
          </p:cNvSpPr>
          <p:nvPr>
            <p:ph type="ftr" sz="quarter" idx="11"/>
          </p:nvPr>
        </p:nvSpPr>
        <p:spPr/>
        <p:txBody>
          <a:bodyPr/>
          <a:lstStyle/>
          <a:p>
            <a:pPr rtl="0"/>
            <a:r>
              <a:rPr lang="fr-FR" noProof="0"/>
              <a:t>AG RESEAU PREVIOS</a:t>
            </a:r>
          </a:p>
        </p:txBody>
      </p:sp>
      <p:sp>
        <p:nvSpPr>
          <p:cNvPr id="5" name="Espace réservé du numéro de diapositive 4">
            <a:extLst>
              <a:ext uri="{FF2B5EF4-FFF2-40B4-BE49-F238E27FC236}">
                <a16:creationId xmlns:a16="http://schemas.microsoft.com/office/drawing/2014/main" id="{F294C111-631D-9FBE-7DD0-BA8D2BB205CA}"/>
              </a:ext>
            </a:extLst>
          </p:cNvPr>
          <p:cNvSpPr>
            <a:spLocks noGrp="1"/>
          </p:cNvSpPr>
          <p:nvPr>
            <p:ph type="sldNum" sz="quarter" idx="12"/>
          </p:nvPr>
        </p:nvSpPr>
        <p:spPr/>
        <p:txBody>
          <a:bodyPr/>
          <a:lstStyle/>
          <a:p>
            <a:pPr rtl="0"/>
            <a:fld id="{294A09A9-5501-47C1-A89A-A340965A2BE2}" type="slidenum">
              <a:rPr lang="fr-FR" noProof="0" smtClean="0"/>
              <a:pPr/>
              <a:t>‹N°›</a:t>
            </a:fld>
            <a:endParaRPr lang="fr-FR" noProof="0"/>
          </a:p>
        </p:txBody>
      </p:sp>
    </p:spTree>
    <p:extLst>
      <p:ext uri="{BB962C8B-B14F-4D97-AF65-F5344CB8AC3E}">
        <p14:creationId xmlns:p14="http://schemas.microsoft.com/office/powerpoint/2010/main" val="4932104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B20706-4714-B340-22FA-BA69F18DAB60}"/>
              </a:ext>
            </a:extLst>
          </p:cNvPr>
          <p:cNvSpPr>
            <a:spLocks noGrp="1"/>
          </p:cNvSpPr>
          <p:nvPr>
            <p:ph type="dt" sz="half" idx="10"/>
          </p:nvPr>
        </p:nvSpPr>
        <p:spPr/>
        <p:txBody>
          <a:bodyPr/>
          <a:lstStyle>
            <a:lvl1pPr>
              <a:defRPr/>
            </a:lvl1pPr>
          </a:lstStyle>
          <a:p>
            <a:pPr>
              <a:defRPr/>
            </a:pPr>
            <a:fld id="{D0EF2CEB-B734-4932-8863-2543488AF5CA}" type="datetimeFigureOut">
              <a:rPr lang="fr-FR"/>
              <a:pPr>
                <a:defRPr/>
              </a:pPr>
              <a:t>25/07/2022</a:t>
            </a:fld>
            <a:endParaRPr lang="fr-BE"/>
          </a:p>
        </p:txBody>
      </p:sp>
      <p:sp>
        <p:nvSpPr>
          <p:cNvPr id="3" name="Footer Placeholder 4">
            <a:extLst>
              <a:ext uri="{FF2B5EF4-FFF2-40B4-BE49-F238E27FC236}">
                <a16:creationId xmlns:a16="http://schemas.microsoft.com/office/drawing/2014/main" id="{E0896691-2586-42C5-A8F6-00CB67C74893}"/>
              </a:ext>
            </a:extLst>
          </p:cNvPr>
          <p:cNvSpPr>
            <a:spLocks noGrp="1"/>
          </p:cNvSpPr>
          <p:nvPr>
            <p:ph type="ftr" sz="quarter" idx="11"/>
          </p:nvPr>
        </p:nvSpPr>
        <p:spPr/>
        <p:txBody>
          <a:bodyPr/>
          <a:lstStyle>
            <a:lvl1pPr>
              <a:defRPr/>
            </a:lvl1pPr>
          </a:lstStyle>
          <a:p>
            <a:pPr>
              <a:defRPr/>
            </a:pPr>
            <a:endParaRPr lang="fr-BE"/>
          </a:p>
        </p:txBody>
      </p:sp>
      <p:sp>
        <p:nvSpPr>
          <p:cNvPr id="4" name="Slide Number Placeholder 5">
            <a:extLst>
              <a:ext uri="{FF2B5EF4-FFF2-40B4-BE49-F238E27FC236}">
                <a16:creationId xmlns:a16="http://schemas.microsoft.com/office/drawing/2014/main" id="{8E068FB7-4109-F8ED-2974-89F562A61258}"/>
              </a:ext>
            </a:extLst>
          </p:cNvPr>
          <p:cNvSpPr>
            <a:spLocks noGrp="1"/>
          </p:cNvSpPr>
          <p:nvPr>
            <p:ph type="sldNum" sz="quarter" idx="12"/>
          </p:nvPr>
        </p:nvSpPr>
        <p:spPr/>
        <p:txBody>
          <a:bodyPr/>
          <a:lstStyle>
            <a:lvl1pPr>
              <a:defRPr/>
            </a:lvl1pPr>
          </a:lstStyle>
          <a:p>
            <a:fld id="{B0B5B9B4-6AB4-4B9B-BFEA-7D557CFDFE0B}" type="slidenum">
              <a:rPr lang="fr-BE" altLang="fr-FR"/>
              <a:pPr/>
              <a:t>‹N°›</a:t>
            </a:fld>
            <a:endParaRPr lang="fr-BE" altLang="fr-FR"/>
          </a:p>
        </p:txBody>
      </p:sp>
    </p:spTree>
    <p:extLst>
      <p:ext uri="{BB962C8B-B14F-4D97-AF65-F5344CB8AC3E}">
        <p14:creationId xmlns:p14="http://schemas.microsoft.com/office/powerpoint/2010/main" val="2389568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fr-FR" noProof="0"/>
              <a:t>Modifiez le style du titre</a:t>
            </a:r>
          </a:p>
        </p:txBody>
      </p:sp>
      <p:sp>
        <p:nvSpPr>
          <p:cNvPr id="3" name="Espace réservé du contenu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17467"/>
            <a:ext cx="9779182" cy="3366815"/>
          </a:xfrm>
        </p:spPr>
        <p:txBody>
          <a:bodyPr rtlCol="0">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Forme libre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5" name="Forme libre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latin typeface="+mn-lt"/>
            </a:endParaRPr>
          </a:p>
        </p:txBody>
      </p:sp>
      <p:sp>
        <p:nvSpPr>
          <p:cNvPr id="6" name="Forme libre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grpSp>
        <p:nvGrpSpPr>
          <p:cNvPr id="9" name="Groupe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orme libre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latin typeface="+mn-lt"/>
              </a:endParaRPr>
            </a:p>
          </p:txBody>
        </p:sp>
        <p:sp>
          <p:nvSpPr>
            <p:cNvPr id="8" name="Forme libre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latin typeface="+mn-lt"/>
              </a:endParaRPr>
            </a:p>
          </p:txBody>
        </p:sp>
      </p:grpSp>
      <p:sp>
        <p:nvSpPr>
          <p:cNvPr id="10" name="Espace réservé de la date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pPr rtl="0"/>
            <a:r>
              <a:rPr lang="fr-FR" noProof="0"/>
              <a:t>20/07/22</a:t>
            </a:r>
          </a:p>
        </p:txBody>
      </p:sp>
      <p:sp>
        <p:nvSpPr>
          <p:cNvPr id="11" name="Espace réservé du pied de page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pPr rtl="0"/>
            <a:r>
              <a:rPr lang="fr-FR" noProof="0"/>
              <a:t>AG RESEAU PREVIOS</a:t>
            </a:r>
          </a:p>
        </p:txBody>
      </p:sp>
      <p:sp>
        <p:nvSpPr>
          <p:cNvPr id="12" name="Espace réservé du numéro de diapositive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pPr rtl="0"/>
            <a:fld id="{294A09A9-5501-47C1-A89A-A340965A2BE2}" type="slidenum">
              <a:rPr lang="fr-FR" noProof="0" smtClean="0"/>
              <a:pPr/>
              <a:t>‹N°›</a:t>
            </a:fld>
            <a:endParaRPr lang="fr-FR" noProof="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tête de section">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2" name="Forme libre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4" name="Forme libre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5" name="Forme libre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3" name="Titr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fr-FR" noProof="0"/>
              <a:t>Modifiez le style du titre</a:t>
            </a:r>
          </a:p>
        </p:txBody>
      </p:sp>
      <p:sp>
        <p:nvSpPr>
          <p:cNvPr id="3" name="Espace réservé du texte 2">
            <a:extLst>
              <a:ext uri="{FF2B5EF4-FFF2-40B4-BE49-F238E27FC236}">
                <a16:creationId xmlns:a16="http://schemas.microsoft.com/office/drawing/2014/main" id="{2E65DE34-CDB7-41F7-A95A-592B99558C69}"/>
              </a:ext>
            </a:extLst>
          </p:cNvPr>
          <p:cNvSpPr>
            <a:spLocks noGrp="1"/>
          </p:cNvSpPr>
          <p:nvPr>
            <p:ph type="body" idx="1" hasCustomPrompt="1"/>
          </p:nvPr>
        </p:nvSpPr>
        <p:spPr>
          <a:xfrm>
            <a:off x="1167492" y="2653167"/>
            <a:ext cx="9779183" cy="3436483"/>
          </a:xfrm>
        </p:spPr>
        <p:txBody>
          <a:bodyPr rtlCol="0">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fr-FR" noProof="0"/>
              <a:t>Modifiez les styles du texte</a:t>
            </a:r>
          </a:p>
        </p:txBody>
      </p:sp>
      <p:sp>
        <p:nvSpPr>
          <p:cNvPr id="4" name="Espace réservé de la date 3">
            <a:extLst>
              <a:ext uri="{FF2B5EF4-FFF2-40B4-BE49-F238E27FC236}">
                <a16:creationId xmlns:a16="http://schemas.microsoft.com/office/drawing/2014/main" id="{8E95D4F5-F69B-42F6-8A9D-330F696E144B}"/>
              </a:ext>
            </a:extLst>
          </p:cNvPr>
          <p:cNvSpPr>
            <a:spLocks noGrp="1"/>
          </p:cNvSpPr>
          <p:nvPr>
            <p:ph type="dt" sz="half" idx="10"/>
          </p:nvPr>
        </p:nvSpPr>
        <p:spPr/>
        <p:txBody>
          <a:bodyPr rtlCol="0">
            <a:noAutofit/>
          </a:bodyPr>
          <a:lstStyle>
            <a:lvl1pPr>
              <a:defRPr>
                <a:solidFill>
                  <a:schemeClr val="accent2"/>
                </a:solidFill>
                <a:latin typeface="+mn-lt"/>
              </a:defRPr>
            </a:lvl1pPr>
          </a:lstStyle>
          <a:p>
            <a:pPr rtl="0"/>
            <a:r>
              <a:rPr lang="fr-FR" noProof="0"/>
              <a:t>20/07/22</a:t>
            </a:r>
          </a:p>
        </p:txBody>
      </p:sp>
      <p:sp>
        <p:nvSpPr>
          <p:cNvPr id="5" name="Espace réservé du pied de page 4">
            <a:extLst>
              <a:ext uri="{FF2B5EF4-FFF2-40B4-BE49-F238E27FC236}">
                <a16:creationId xmlns:a16="http://schemas.microsoft.com/office/drawing/2014/main" id="{FA79A23A-2238-4904-8692-9F2DAE8B8FC9}"/>
              </a:ext>
            </a:extLst>
          </p:cNvPr>
          <p:cNvSpPr>
            <a:spLocks noGrp="1"/>
          </p:cNvSpPr>
          <p:nvPr>
            <p:ph type="ftr" sz="quarter" idx="11"/>
          </p:nvPr>
        </p:nvSpPr>
        <p:spPr/>
        <p:txBody>
          <a:bodyPr rtlCol="0">
            <a:noAutofit/>
          </a:bodyPr>
          <a:lstStyle>
            <a:lvl1pPr>
              <a:defRPr>
                <a:solidFill>
                  <a:schemeClr val="accent2"/>
                </a:solidFill>
                <a:latin typeface="+mn-lt"/>
              </a:defRPr>
            </a:lvl1pPr>
          </a:lstStyle>
          <a:p>
            <a:pPr rtl="0"/>
            <a:r>
              <a:rPr lang="fr-FR" noProof="0"/>
              <a:t>AG RESEAU PREVIOS</a:t>
            </a:r>
          </a:p>
        </p:txBody>
      </p:sp>
      <p:sp>
        <p:nvSpPr>
          <p:cNvPr id="6" name="Espace réservé du numéro de diapositive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rtlCol="0">
            <a:noAutofit/>
          </a:bodyPr>
          <a:lstStyle>
            <a:lvl1pPr>
              <a:defRPr>
                <a:solidFill>
                  <a:schemeClr val="accent3"/>
                </a:solidFill>
                <a:latin typeface="+mn-lt"/>
              </a:defRPr>
            </a:lvl1pPr>
          </a:lstStyle>
          <a:p>
            <a:pPr rtl="0"/>
            <a:fld id="{294A09A9-5501-47C1-A89A-A340965A2BE2}" type="slidenum">
              <a:rPr lang="fr-FR" noProof="0" smtClean="0"/>
              <a:pPr/>
              <a:t>‹N°›</a:t>
            </a:fld>
            <a:endParaRPr lang="fr-FR" noProof="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re de la section">
    <p:spTree>
      <p:nvGrpSpPr>
        <p:cNvPr id="1" name=""/>
        <p:cNvGrpSpPr/>
        <p:nvPr/>
      </p:nvGrpSpPr>
      <p:grpSpPr>
        <a:xfrm>
          <a:off x="0" y="0"/>
          <a:ext cx="0" cy="0"/>
          <a:chOff x="0" y="0"/>
          <a:chExt cx="0" cy="0"/>
        </a:xfrm>
      </p:grpSpPr>
      <p:sp>
        <p:nvSpPr>
          <p:cNvPr id="23" name="Forme libre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2" name="Titr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rtlCol="0" anchor="b">
            <a:noAutofit/>
          </a:bodyPr>
          <a:lstStyle>
            <a:lvl1pPr algn="l">
              <a:defRPr sz="6000" b="1">
                <a:solidFill>
                  <a:schemeClr val="bg1"/>
                </a:solidFill>
                <a:latin typeface="+mj-lt"/>
              </a:defRPr>
            </a:lvl1pPr>
          </a:lstStyle>
          <a:p>
            <a:pPr rtl="0"/>
            <a:r>
              <a:rPr lang="fr-FR" noProof="0"/>
              <a:t>Modifiez le style du titre</a:t>
            </a:r>
          </a:p>
        </p:txBody>
      </p:sp>
      <p:sp>
        <p:nvSpPr>
          <p:cNvPr id="3" name="Sous-titr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rtlCol="0">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fr-FR" noProof="0"/>
              <a:t>Modifiez le style des sous-titres du masque</a:t>
            </a:r>
          </a:p>
        </p:txBody>
      </p:sp>
      <p:grpSp>
        <p:nvGrpSpPr>
          <p:cNvPr id="6" name="Groupe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orme libre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6" name="Forme libre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grpSp>
      <p:sp>
        <p:nvSpPr>
          <p:cNvPr id="17" name="Forme libre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8" name="Forme libre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iqu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fr-FR" noProof="0"/>
              <a:t>Modifiez le style du titre</a:t>
            </a:r>
          </a:p>
        </p:txBody>
      </p:sp>
      <p:sp>
        <p:nvSpPr>
          <p:cNvPr id="3" name="Espace réservé du contenu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1"/>
            <a:ext cx="9779182" cy="3366815"/>
          </a:xfrm>
        </p:spPr>
        <p:txBody>
          <a:bodyPr rtlCol="0">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Forme libre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5" name="Forme libre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0" name="Espace réservé de la date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pPr rtl="0"/>
            <a:r>
              <a:rPr lang="fr-FR" noProof="0"/>
              <a:t>20/07/22</a:t>
            </a:r>
          </a:p>
        </p:txBody>
      </p:sp>
      <p:sp>
        <p:nvSpPr>
          <p:cNvPr id="11" name="Espace réservé du pied de page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pPr rtl="0"/>
            <a:r>
              <a:rPr lang="fr-FR" noProof="0"/>
              <a:t>AG RESEAU PREVIOS</a:t>
            </a:r>
          </a:p>
        </p:txBody>
      </p:sp>
      <p:sp>
        <p:nvSpPr>
          <p:cNvPr id="12" name="Espace réservé du numéro de diapositive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pPr rtl="0"/>
            <a:fld id="{294A09A9-5501-47C1-A89A-A340965A2BE2}" type="slidenum">
              <a:rPr lang="fr-FR" noProof="0" smtClean="0"/>
              <a:pPr/>
              <a:t>‹N°›</a:t>
            </a:fld>
            <a:endParaRPr lang="fr-FR" noProof="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aphique 2">
    <p:bg>
      <p:bgPr>
        <a:solidFill>
          <a:schemeClr val="accent2"/>
        </a:solidFill>
        <a:effectLst/>
      </p:bgPr>
    </p:bg>
    <p:spTree>
      <p:nvGrpSpPr>
        <p:cNvPr id="1" name=""/>
        <p:cNvGrpSpPr/>
        <p:nvPr/>
      </p:nvGrpSpPr>
      <p:grpSpPr>
        <a:xfrm>
          <a:off x="0" y="0"/>
          <a:ext cx="0" cy="0"/>
          <a:chOff x="0" y="0"/>
          <a:chExt cx="0" cy="0"/>
        </a:xfrm>
      </p:grpSpPr>
      <p:grpSp>
        <p:nvGrpSpPr>
          <p:cNvPr id="9" name="Groupe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orme libre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4" name="Forme libre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grpSp>
      <p:sp>
        <p:nvSpPr>
          <p:cNvPr id="2" name="Titr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fr-FR" noProof="0"/>
              <a:t>Modifiez le style du titre</a:t>
            </a:r>
          </a:p>
        </p:txBody>
      </p:sp>
      <p:sp>
        <p:nvSpPr>
          <p:cNvPr id="3" name="Espace réservé du contenu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3"/>
            <a:ext cx="9779182" cy="3366813"/>
          </a:xfrm>
        </p:spPr>
        <p:txBody>
          <a:bodyPr rtlCol="0">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10" name="Espace réservé de la date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pPr rtl="0"/>
            <a:r>
              <a:rPr lang="fr-FR" noProof="0"/>
              <a:t>20/07/22</a:t>
            </a:r>
          </a:p>
        </p:txBody>
      </p:sp>
      <p:sp>
        <p:nvSpPr>
          <p:cNvPr id="11" name="Espace réservé du pied de page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pPr rtl="0"/>
            <a:r>
              <a:rPr lang="fr-FR" noProof="0"/>
              <a:t>AG RESEAU PREVIOS</a:t>
            </a:r>
          </a:p>
        </p:txBody>
      </p:sp>
      <p:sp>
        <p:nvSpPr>
          <p:cNvPr id="12" name="Espace réservé du numéro de diapositive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pPr rtl="0"/>
            <a:fld id="{294A09A9-5501-47C1-A89A-A340965A2BE2}" type="slidenum">
              <a:rPr lang="fr-FR" noProof="0" smtClean="0"/>
              <a:pPr/>
              <a:t>‹N°›</a:t>
            </a:fld>
            <a:endParaRPr lang="fr-FR" noProof="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itation">
    <p:bg>
      <p:bgPr>
        <a:solidFill>
          <a:schemeClr val="accent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rtlCol="0">
            <a:noAutofit/>
          </a:bodyPr>
          <a:lstStyle>
            <a:lvl1pPr algn="ctr">
              <a:lnSpc>
                <a:spcPct val="100000"/>
              </a:lnSpc>
              <a:defRPr sz="4600">
                <a:solidFill>
                  <a:schemeClr val="bg1"/>
                </a:solidFill>
                <a:latin typeface="+mj-lt"/>
              </a:defRPr>
            </a:lvl1pPr>
          </a:lstStyle>
          <a:p>
            <a:pPr rtl="0"/>
            <a:r>
              <a:rPr lang="fr-FR" noProof="0"/>
              <a:t>Modifiez le style du titre</a:t>
            </a:r>
          </a:p>
        </p:txBody>
      </p:sp>
      <p:sp>
        <p:nvSpPr>
          <p:cNvPr id="8" name="Espace réservé du texte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rtlCol="0">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rtl="0"/>
            <a:r>
              <a:rPr lang="fr-FR" noProof="0"/>
              <a:t>«</a:t>
            </a:r>
          </a:p>
        </p:txBody>
      </p:sp>
      <p:sp>
        <p:nvSpPr>
          <p:cNvPr id="10" name="Espace réservé du texte 9">
            <a:extLst>
              <a:ext uri="{FF2B5EF4-FFF2-40B4-BE49-F238E27FC236}">
                <a16:creationId xmlns:a16="http://schemas.microsoft.com/office/drawing/2014/main" id="{322D6C2B-78AC-DD47-9289-067C968B06C1}"/>
              </a:ext>
            </a:extLst>
          </p:cNvPr>
          <p:cNvSpPr>
            <a:spLocks noGrp="1"/>
          </p:cNvSpPr>
          <p:nvPr>
            <p:ph type="body" sz="quarter" idx="14" hasCustomPrompt="1"/>
          </p:nvPr>
        </p:nvSpPr>
        <p:spPr>
          <a:xfrm>
            <a:off x="6881813" y="4494213"/>
            <a:ext cx="3511550" cy="679450"/>
          </a:xfrm>
        </p:spPr>
        <p:txBody>
          <a:bodyPr rtlCol="0">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rtl="0"/>
            <a:r>
              <a:rPr lang="fr-FR" noProof="0"/>
              <a:t>Modifiez les styles du texte</a:t>
            </a:r>
          </a:p>
        </p:txBody>
      </p:sp>
      <p:sp>
        <p:nvSpPr>
          <p:cNvPr id="9" name="Espace réservé du texte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rtlCol="0">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rtl="0"/>
            <a:r>
              <a:rPr lang="fr-FR" noProof="0"/>
              <a:t>»</a:t>
            </a:r>
          </a:p>
        </p:txBody>
      </p:sp>
      <p:sp>
        <p:nvSpPr>
          <p:cNvPr id="3" name="Espace réservé de la date 2">
            <a:extLst>
              <a:ext uri="{FF2B5EF4-FFF2-40B4-BE49-F238E27FC236}">
                <a16:creationId xmlns:a16="http://schemas.microsoft.com/office/drawing/2014/main" id="{A0C71211-4520-46A1-9487-4AE49C3239EF}"/>
              </a:ext>
            </a:extLst>
          </p:cNvPr>
          <p:cNvSpPr>
            <a:spLocks noGrp="1"/>
          </p:cNvSpPr>
          <p:nvPr>
            <p:ph type="dt" sz="half" idx="10"/>
          </p:nvPr>
        </p:nvSpPr>
        <p:spPr/>
        <p:txBody>
          <a:bodyPr rtlCol="0">
            <a:noAutofit/>
          </a:bodyPr>
          <a:lstStyle>
            <a:lvl1pPr>
              <a:defRPr>
                <a:solidFill>
                  <a:schemeClr val="accent2"/>
                </a:solidFill>
                <a:latin typeface="+mn-lt"/>
              </a:defRPr>
            </a:lvl1pPr>
          </a:lstStyle>
          <a:p>
            <a:pPr rtl="0"/>
            <a:r>
              <a:rPr lang="fr-FR" noProof="0"/>
              <a:t>20/07/22</a:t>
            </a:r>
          </a:p>
        </p:txBody>
      </p:sp>
      <p:sp>
        <p:nvSpPr>
          <p:cNvPr id="4" name="Espace réservé du pied de page 3">
            <a:extLst>
              <a:ext uri="{FF2B5EF4-FFF2-40B4-BE49-F238E27FC236}">
                <a16:creationId xmlns:a16="http://schemas.microsoft.com/office/drawing/2014/main" id="{96356206-85FD-45F5-A1F7-128DB34C860F}"/>
              </a:ext>
            </a:extLst>
          </p:cNvPr>
          <p:cNvSpPr>
            <a:spLocks noGrp="1"/>
          </p:cNvSpPr>
          <p:nvPr>
            <p:ph type="ftr" sz="quarter" idx="11"/>
          </p:nvPr>
        </p:nvSpPr>
        <p:spPr/>
        <p:txBody>
          <a:bodyPr rtlCol="0">
            <a:noAutofit/>
          </a:bodyPr>
          <a:lstStyle>
            <a:lvl1pPr>
              <a:defRPr>
                <a:solidFill>
                  <a:schemeClr val="accent2"/>
                </a:solidFill>
                <a:latin typeface="+mn-lt"/>
              </a:defRPr>
            </a:lvl1pPr>
          </a:lstStyle>
          <a:p>
            <a:pPr rtl="0"/>
            <a:r>
              <a:rPr lang="fr-FR" noProof="0"/>
              <a:t>AG RESEAU PREVIOS</a:t>
            </a:r>
          </a:p>
        </p:txBody>
      </p:sp>
      <p:sp>
        <p:nvSpPr>
          <p:cNvPr id="5" name="Espace réservé du numéro de diapositive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rtlCol="0">
            <a:noAutofit/>
          </a:bodyPr>
          <a:lstStyle>
            <a:lvl1pPr>
              <a:defRPr>
                <a:solidFill>
                  <a:schemeClr val="accent2"/>
                </a:solidFill>
                <a:latin typeface="+mn-lt"/>
              </a:defRPr>
            </a:lvl1pPr>
          </a:lstStyle>
          <a:p>
            <a:pPr rtl="0"/>
            <a:fld id="{294A09A9-5501-47C1-A89A-A340965A2BE2}" type="slidenum">
              <a:rPr lang="fr-FR" noProof="0" smtClean="0"/>
              <a:pPr/>
              <a:t>‹N°›</a:t>
            </a:fld>
            <a:endParaRPr lang="fr-FR" noProof="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Équipe">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31" name="Titr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rtlCol="0" anchor="b">
            <a:noAutofit/>
          </a:bodyPr>
          <a:lstStyle>
            <a:lvl1pPr>
              <a:defRPr sz="4800" b="1">
                <a:latin typeface="+mj-lt"/>
              </a:defRPr>
            </a:lvl1pPr>
          </a:lstStyle>
          <a:p>
            <a:pPr rtl="0"/>
            <a:r>
              <a:rPr lang="fr-FR" noProof="0"/>
              <a:t>Modifiez le style du titre</a:t>
            </a:r>
          </a:p>
        </p:txBody>
      </p:sp>
      <p:sp>
        <p:nvSpPr>
          <p:cNvPr id="6" name="Espace réservé d’image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rtlCol="0">
            <a:noAutofit/>
          </a:bodyPr>
          <a:lstStyle>
            <a:lvl1pPr marL="0" indent="0">
              <a:buNone/>
              <a:defRPr sz="1400">
                <a:solidFill>
                  <a:schemeClr val="tx1"/>
                </a:solidFill>
                <a:latin typeface="+mn-lt"/>
              </a:defRPr>
            </a:lvl1pPr>
          </a:lstStyle>
          <a:p>
            <a:pPr rtl="0"/>
            <a:r>
              <a:rPr lang="fr-FR" noProof="0"/>
              <a:t>Cliquez sur l'icône pour ajouter une image</a:t>
            </a:r>
          </a:p>
        </p:txBody>
      </p:sp>
      <p:sp>
        <p:nvSpPr>
          <p:cNvPr id="10" name="Espace réservé du texte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fr-FR" noProof="0"/>
              <a:t>Nom</a:t>
            </a:r>
          </a:p>
        </p:txBody>
      </p:sp>
      <p:sp>
        <p:nvSpPr>
          <p:cNvPr id="11" name="Espace réservé du texte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fr-FR" noProof="0"/>
              <a:t>Titre</a:t>
            </a:r>
          </a:p>
        </p:txBody>
      </p:sp>
      <p:sp>
        <p:nvSpPr>
          <p:cNvPr id="7" name="Espace réservé d’image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rtlCol="0">
            <a:noAutofit/>
          </a:bodyPr>
          <a:lstStyle>
            <a:lvl1pPr marL="0" indent="0">
              <a:buNone/>
              <a:defRPr sz="1400">
                <a:solidFill>
                  <a:schemeClr val="tx1"/>
                </a:solidFill>
                <a:latin typeface="+mn-lt"/>
              </a:defRPr>
            </a:lvl1pPr>
          </a:lstStyle>
          <a:p>
            <a:pPr rtl="0"/>
            <a:r>
              <a:rPr lang="fr-FR" noProof="0"/>
              <a:t>Cliquez sur l'icône pour ajouter une image</a:t>
            </a:r>
          </a:p>
        </p:txBody>
      </p:sp>
      <p:sp>
        <p:nvSpPr>
          <p:cNvPr id="12" name="Espace réservé du texte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fr-FR" noProof="0"/>
              <a:t>Nom</a:t>
            </a:r>
          </a:p>
        </p:txBody>
      </p:sp>
      <p:sp>
        <p:nvSpPr>
          <p:cNvPr id="13" name="Espace réservé du texte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fr-FR" noProof="0"/>
              <a:t>Titre</a:t>
            </a:r>
          </a:p>
        </p:txBody>
      </p:sp>
      <p:sp>
        <p:nvSpPr>
          <p:cNvPr id="8" name="Espace réservé d’image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rtlCol="0">
            <a:noAutofit/>
          </a:bodyPr>
          <a:lstStyle>
            <a:lvl1pPr marL="0" indent="0">
              <a:buNone/>
              <a:defRPr sz="1400">
                <a:solidFill>
                  <a:schemeClr val="tx1"/>
                </a:solidFill>
                <a:latin typeface="+mn-lt"/>
              </a:defRPr>
            </a:lvl1pPr>
          </a:lstStyle>
          <a:p>
            <a:pPr rtl="0"/>
            <a:r>
              <a:rPr lang="fr-FR" noProof="0"/>
              <a:t>Cliquez sur l'icône pour ajouter une image</a:t>
            </a:r>
          </a:p>
        </p:txBody>
      </p:sp>
      <p:sp>
        <p:nvSpPr>
          <p:cNvPr id="14" name="Espace réservé du texte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fr-FR" noProof="0"/>
              <a:t>Nom</a:t>
            </a:r>
          </a:p>
        </p:txBody>
      </p:sp>
      <p:sp>
        <p:nvSpPr>
          <p:cNvPr id="15" name="Espace réservé du texte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fr-FR" noProof="0"/>
              <a:t>Titre</a:t>
            </a:r>
          </a:p>
        </p:txBody>
      </p:sp>
      <p:sp>
        <p:nvSpPr>
          <p:cNvPr id="9" name="Espace réservé d’image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rtlCol="0">
            <a:noAutofit/>
          </a:bodyPr>
          <a:lstStyle>
            <a:lvl1pPr marL="0" indent="0">
              <a:buNone/>
              <a:defRPr sz="1400">
                <a:solidFill>
                  <a:schemeClr val="tx1"/>
                </a:solidFill>
                <a:latin typeface="+mn-lt"/>
              </a:defRPr>
            </a:lvl1pPr>
          </a:lstStyle>
          <a:p>
            <a:pPr rtl="0"/>
            <a:r>
              <a:rPr lang="fr-FR" noProof="0"/>
              <a:t>Cliquez sur l'icône pour ajouter une image</a:t>
            </a:r>
          </a:p>
        </p:txBody>
      </p:sp>
      <p:sp>
        <p:nvSpPr>
          <p:cNvPr id="16" name="Espace réservé du texte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fr-FR" noProof="0"/>
              <a:t>Nom</a:t>
            </a:r>
          </a:p>
        </p:txBody>
      </p:sp>
      <p:sp>
        <p:nvSpPr>
          <p:cNvPr id="17" name="Espace réservé du texte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fr-FR" noProof="0"/>
              <a:t>Titre</a:t>
            </a:r>
          </a:p>
        </p:txBody>
      </p:sp>
      <p:sp>
        <p:nvSpPr>
          <p:cNvPr id="3" name="Espace réservé de la date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rtlCol="0">
            <a:noAutofit/>
          </a:bodyPr>
          <a:lstStyle>
            <a:lvl1pPr>
              <a:defRPr>
                <a:solidFill>
                  <a:schemeClr val="accent3"/>
                </a:solidFill>
                <a:latin typeface="+mn-lt"/>
              </a:defRPr>
            </a:lvl1pPr>
          </a:lstStyle>
          <a:p>
            <a:pPr rtl="0"/>
            <a:r>
              <a:rPr lang="fr-FR" noProof="0"/>
              <a:t>20/07/22</a:t>
            </a:r>
          </a:p>
        </p:txBody>
      </p:sp>
      <p:sp>
        <p:nvSpPr>
          <p:cNvPr id="4" name="Espace réservé du pied de page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rtlCol="0">
            <a:noAutofit/>
          </a:bodyPr>
          <a:lstStyle>
            <a:lvl1pPr>
              <a:defRPr>
                <a:solidFill>
                  <a:schemeClr val="accent3"/>
                </a:solidFill>
                <a:latin typeface="+mn-lt"/>
              </a:defRPr>
            </a:lvl1pPr>
          </a:lstStyle>
          <a:p>
            <a:pPr rtl="0"/>
            <a:r>
              <a:rPr lang="fr-FR" noProof="0"/>
              <a:t>AG RESEAU PREVIOS</a:t>
            </a:r>
          </a:p>
        </p:txBody>
      </p:sp>
      <p:sp>
        <p:nvSpPr>
          <p:cNvPr id="5" name="Espace réservé du numéro de diapositive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rtlCol="0">
            <a:noAutofit/>
          </a:bodyPr>
          <a:lstStyle>
            <a:lvl1pPr>
              <a:defRPr>
                <a:solidFill>
                  <a:schemeClr val="accent3"/>
                </a:solidFill>
                <a:latin typeface="+mn-lt"/>
              </a:defRPr>
            </a:lvl1pPr>
          </a:lstStyle>
          <a:p>
            <a:pPr rtl="0"/>
            <a:fld id="{294A09A9-5501-47C1-A89A-A340965A2BE2}" type="slidenum">
              <a:rPr lang="fr-FR" noProof="0" smtClean="0"/>
              <a:pPr/>
              <a:t>‹N°›</a:t>
            </a:fld>
            <a:endParaRPr lang="fr-FR" noProof="0"/>
          </a:p>
        </p:txBody>
      </p:sp>
      <p:sp>
        <p:nvSpPr>
          <p:cNvPr id="19" name="Forme libre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21" name="Forme libre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25" name="Forme libre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26" name="Ovale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fr-FR" noProof="0"/>
          </a:p>
        </p:txBody>
      </p:sp>
      <p:sp>
        <p:nvSpPr>
          <p:cNvPr id="27" name="Forme libre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28" name="Forme libre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29" name="Forme libre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ute l’équipe">
    <p:bg>
      <p:bgPr>
        <a:solidFill>
          <a:schemeClr val="accent2"/>
        </a:solidFill>
        <a:effectLst/>
      </p:bgPr>
    </p:bg>
    <p:spTree>
      <p:nvGrpSpPr>
        <p:cNvPr id="1" name=""/>
        <p:cNvGrpSpPr/>
        <p:nvPr/>
      </p:nvGrpSpPr>
      <p:grpSpPr>
        <a:xfrm>
          <a:off x="0" y="0"/>
          <a:ext cx="0" cy="0"/>
          <a:chOff x="0" y="0"/>
          <a:chExt cx="0" cy="0"/>
        </a:xfrm>
      </p:grpSpPr>
      <p:sp>
        <p:nvSpPr>
          <p:cNvPr id="54" name="Titr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rtlCol="0" anchor="b">
            <a:noAutofit/>
          </a:bodyPr>
          <a:lstStyle>
            <a:lvl1pPr>
              <a:defRPr sz="4800" b="1">
                <a:latin typeface="+mj-lt"/>
              </a:defRPr>
            </a:lvl1pPr>
          </a:lstStyle>
          <a:p>
            <a:pPr rtl="0"/>
            <a:r>
              <a:rPr lang="fr-FR" noProof="0"/>
              <a:t>Modifiez le style du titre</a:t>
            </a:r>
          </a:p>
        </p:txBody>
      </p:sp>
      <p:sp>
        <p:nvSpPr>
          <p:cNvPr id="6" name="Espace réservé d’image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rtlCol="0">
            <a:noAutofit/>
          </a:bodyPr>
          <a:lstStyle>
            <a:lvl1pPr marL="0" indent="0">
              <a:buNone/>
              <a:defRPr sz="1400">
                <a:solidFill>
                  <a:schemeClr val="tx1"/>
                </a:solidFill>
              </a:defRPr>
            </a:lvl1pPr>
          </a:lstStyle>
          <a:p>
            <a:pPr rtl="0"/>
            <a:r>
              <a:rPr lang="fr-FR" noProof="0"/>
              <a:t>Cliquez sur l'icône pour ajouter une image</a:t>
            </a:r>
          </a:p>
        </p:txBody>
      </p:sp>
      <p:sp>
        <p:nvSpPr>
          <p:cNvPr id="31" name="Espace réservé du texte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fr-FR" noProof="0"/>
              <a:t>Nom</a:t>
            </a:r>
          </a:p>
        </p:txBody>
      </p:sp>
      <p:sp>
        <p:nvSpPr>
          <p:cNvPr id="32" name="Espace réservé du texte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fr-FR" noProof="0"/>
              <a:t>Titre</a:t>
            </a:r>
          </a:p>
        </p:txBody>
      </p:sp>
      <p:sp>
        <p:nvSpPr>
          <p:cNvPr id="33" name="Espace réservé d’image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rtlCol="0">
            <a:noAutofit/>
          </a:bodyPr>
          <a:lstStyle>
            <a:lvl1pPr marL="0" indent="0">
              <a:buNone/>
              <a:defRPr sz="1400">
                <a:solidFill>
                  <a:schemeClr val="tx1"/>
                </a:solidFill>
              </a:defRPr>
            </a:lvl1pPr>
          </a:lstStyle>
          <a:p>
            <a:pPr rtl="0"/>
            <a:r>
              <a:rPr lang="fr-FR" noProof="0"/>
              <a:t>Cliquez sur l'icône pour ajouter une image</a:t>
            </a:r>
          </a:p>
        </p:txBody>
      </p:sp>
      <p:sp>
        <p:nvSpPr>
          <p:cNvPr id="34" name="Espace réservé du texte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fr-FR" noProof="0"/>
              <a:t>Nom</a:t>
            </a:r>
          </a:p>
        </p:txBody>
      </p:sp>
      <p:sp>
        <p:nvSpPr>
          <p:cNvPr id="35" name="Espace réservé du texte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fr-FR" noProof="0"/>
              <a:t>Titre</a:t>
            </a:r>
          </a:p>
        </p:txBody>
      </p:sp>
      <p:sp>
        <p:nvSpPr>
          <p:cNvPr id="36" name="Espace réservé d’image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rtlCol="0">
            <a:noAutofit/>
          </a:bodyPr>
          <a:lstStyle>
            <a:lvl1pPr marL="0" indent="0">
              <a:buNone/>
              <a:defRPr sz="1400">
                <a:solidFill>
                  <a:schemeClr val="tx1"/>
                </a:solidFill>
              </a:defRPr>
            </a:lvl1pPr>
          </a:lstStyle>
          <a:p>
            <a:pPr rtl="0"/>
            <a:r>
              <a:rPr lang="fr-FR" noProof="0"/>
              <a:t>Cliquez sur l'icône pour ajouter une image</a:t>
            </a:r>
          </a:p>
        </p:txBody>
      </p:sp>
      <p:sp>
        <p:nvSpPr>
          <p:cNvPr id="37" name="Espace réservé du texte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fr-FR" noProof="0"/>
              <a:t>Nom</a:t>
            </a:r>
          </a:p>
        </p:txBody>
      </p:sp>
      <p:sp>
        <p:nvSpPr>
          <p:cNvPr id="38" name="Espace réservé du texte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fr-FR" noProof="0"/>
              <a:t>Titre</a:t>
            </a:r>
          </a:p>
        </p:txBody>
      </p:sp>
      <p:sp>
        <p:nvSpPr>
          <p:cNvPr id="39" name="Espace réservé d’image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rtlCol="0">
            <a:noAutofit/>
          </a:bodyPr>
          <a:lstStyle>
            <a:lvl1pPr marL="0" indent="0">
              <a:buNone/>
              <a:defRPr sz="1400">
                <a:solidFill>
                  <a:schemeClr val="tx1"/>
                </a:solidFill>
              </a:defRPr>
            </a:lvl1pPr>
          </a:lstStyle>
          <a:p>
            <a:pPr rtl="0"/>
            <a:r>
              <a:rPr lang="fr-FR" noProof="0"/>
              <a:t>Cliquez sur l'icône pour ajouter une image</a:t>
            </a:r>
          </a:p>
        </p:txBody>
      </p:sp>
      <p:sp>
        <p:nvSpPr>
          <p:cNvPr id="40" name="Espace réservé du texte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fr-FR" noProof="0"/>
              <a:t>Nom</a:t>
            </a:r>
          </a:p>
        </p:txBody>
      </p:sp>
      <p:sp>
        <p:nvSpPr>
          <p:cNvPr id="41" name="Espace réservé du texte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fr-FR" noProof="0"/>
              <a:t>Titre</a:t>
            </a:r>
          </a:p>
        </p:txBody>
      </p:sp>
      <p:sp>
        <p:nvSpPr>
          <p:cNvPr id="42" name="Espace réservé d’image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rtlCol="0">
            <a:noAutofit/>
          </a:bodyPr>
          <a:lstStyle>
            <a:lvl1pPr marL="0" indent="0">
              <a:buNone/>
              <a:defRPr sz="1400">
                <a:solidFill>
                  <a:schemeClr val="tx1"/>
                </a:solidFill>
              </a:defRPr>
            </a:lvl1pPr>
          </a:lstStyle>
          <a:p>
            <a:pPr rtl="0"/>
            <a:r>
              <a:rPr lang="fr-FR" noProof="0"/>
              <a:t>Cliquez sur l'icône pour ajouter une image</a:t>
            </a:r>
          </a:p>
        </p:txBody>
      </p:sp>
      <p:sp>
        <p:nvSpPr>
          <p:cNvPr id="43" name="Espace réservé du texte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fr-FR" noProof="0"/>
              <a:t>Nom</a:t>
            </a:r>
          </a:p>
        </p:txBody>
      </p:sp>
      <p:sp>
        <p:nvSpPr>
          <p:cNvPr id="44" name="Espace réservé du texte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fr-FR" noProof="0"/>
              <a:t>Titre</a:t>
            </a:r>
          </a:p>
        </p:txBody>
      </p:sp>
      <p:sp>
        <p:nvSpPr>
          <p:cNvPr id="45" name="Espace réservé d’image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rtlCol="0">
            <a:noAutofit/>
          </a:bodyPr>
          <a:lstStyle>
            <a:lvl1pPr marL="0" indent="0">
              <a:buNone/>
              <a:defRPr sz="1400">
                <a:solidFill>
                  <a:schemeClr val="tx1"/>
                </a:solidFill>
              </a:defRPr>
            </a:lvl1pPr>
          </a:lstStyle>
          <a:p>
            <a:pPr rtl="0"/>
            <a:r>
              <a:rPr lang="fr-FR" noProof="0"/>
              <a:t>Cliquez sur l'icône pour ajouter une image</a:t>
            </a:r>
          </a:p>
        </p:txBody>
      </p:sp>
      <p:sp>
        <p:nvSpPr>
          <p:cNvPr id="46" name="Espace réservé du texte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fr-FR" noProof="0"/>
              <a:t>Nom</a:t>
            </a:r>
          </a:p>
        </p:txBody>
      </p:sp>
      <p:sp>
        <p:nvSpPr>
          <p:cNvPr id="47" name="Espace réservé du texte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fr-FR" noProof="0"/>
              <a:t>Titre</a:t>
            </a:r>
          </a:p>
        </p:txBody>
      </p:sp>
      <p:sp>
        <p:nvSpPr>
          <p:cNvPr id="48" name="Espace réservé d’image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rtlCol="0">
            <a:noAutofit/>
          </a:bodyPr>
          <a:lstStyle>
            <a:lvl1pPr marL="0" indent="0">
              <a:buNone/>
              <a:defRPr sz="1400">
                <a:solidFill>
                  <a:schemeClr val="tx1"/>
                </a:solidFill>
              </a:defRPr>
            </a:lvl1pPr>
          </a:lstStyle>
          <a:p>
            <a:pPr rtl="0"/>
            <a:r>
              <a:rPr lang="fr-FR" noProof="0"/>
              <a:t>Cliquez sur l'icône pour ajouter une image</a:t>
            </a:r>
          </a:p>
        </p:txBody>
      </p:sp>
      <p:sp>
        <p:nvSpPr>
          <p:cNvPr id="49" name="Espace réservé du texte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fr-FR" noProof="0"/>
              <a:t>Nom</a:t>
            </a:r>
          </a:p>
        </p:txBody>
      </p:sp>
      <p:sp>
        <p:nvSpPr>
          <p:cNvPr id="50" name="Espace réservé du texte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fr-FR" noProof="0"/>
              <a:t>Titre</a:t>
            </a:r>
          </a:p>
        </p:txBody>
      </p:sp>
      <p:sp>
        <p:nvSpPr>
          <p:cNvPr id="51" name="Espace réservé d’image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rtlCol="0">
            <a:noAutofit/>
          </a:bodyPr>
          <a:lstStyle>
            <a:lvl1pPr marL="0" indent="0">
              <a:buNone/>
              <a:defRPr sz="1400">
                <a:solidFill>
                  <a:schemeClr val="tx1"/>
                </a:solidFill>
              </a:defRPr>
            </a:lvl1pPr>
          </a:lstStyle>
          <a:p>
            <a:pPr rtl="0"/>
            <a:r>
              <a:rPr lang="fr-FR" noProof="0"/>
              <a:t>Cliquez sur l'icône pour ajouter une image</a:t>
            </a:r>
          </a:p>
        </p:txBody>
      </p:sp>
      <p:sp>
        <p:nvSpPr>
          <p:cNvPr id="52" name="Espace réservé du texte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fr-FR" noProof="0"/>
              <a:t>Nom</a:t>
            </a:r>
          </a:p>
        </p:txBody>
      </p:sp>
      <p:sp>
        <p:nvSpPr>
          <p:cNvPr id="53" name="Espace réservé du texte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fr-FR" noProof="0"/>
              <a:t>Titre</a:t>
            </a:r>
          </a:p>
        </p:txBody>
      </p:sp>
      <p:sp>
        <p:nvSpPr>
          <p:cNvPr id="18" name="Espace réservé de la date 17">
            <a:extLst>
              <a:ext uri="{FF2B5EF4-FFF2-40B4-BE49-F238E27FC236}">
                <a16:creationId xmlns:a16="http://schemas.microsoft.com/office/drawing/2014/main" id="{30445668-2DC5-E84C-8B16-922BC95F13F2}"/>
              </a:ext>
            </a:extLst>
          </p:cNvPr>
          <p:cNvSpPr>
            <a:spLocks noGrp="1"/>
          </p:cNvSpPr>
          <p:nvPr>
            <p:ph type="dt" sz="half" idx="25"/>
          </p:nvPr>
        </p:nvSpPr>
        <p:spPr/>
        <p:txBody>
          <a:bodyPr rtlCol="0">
            <a:noAutofit/>
          </a:bodyPr>
          <a:lstStyle>
            <a:lvl1pPr>
              <a:defRPr>
                <a:solidFill>
                  <a:schemeClr val="accent3"/>
                </a:solidFill>
                <a:latin typeface="+mn-lt"/>
              </a:defRPr>
            </a:lvl1pPr>
          </a:lstStyle>
          <a:p>
            <a:pPr rtl="0"/>
            <a:r>
              <a:rPr lang="fr-FR" noProof="0"/>
              <a:t>20/07/22</a:t>
            </a:r>
          </a:p>
        </p:txBody>
      </p:sp>
      <p:sp>
        <p:nvSpPr>
          <p:cNvPr id="22" name="Espace réservé du pied de page 21">
            <a:extLst>
              <a:ext uri="{FF2B5EF4-FFF2-40B4-BE49-F238E27FC236}">
                <a16:creationId xmlns:a16="http://schemas.microsoft.com/office/drawing/2014/main" id="{D9227732-A878-814C-8621-64ED1B2CCF9F}"/>
              </a:ext>
            </a:extLst>
          </p:cNvPr>
          <p:cNvSpPr>
            <a:spLocks noGrp="1"/>
          </p:cNvSpPr>
          <p:nvPr>
            <p:ph type="ftr" sz="quarter" idx="26"/>
          </p:nvPr>
        </p:nvSpPr>
        <p:spPr/>
        <p:txBody>
          <a:bodyPr rtlCol="0">
            <a:noAutofit/>
          </a:bodyPr>
          <a:lstStyle>
            <a:lvl1pPr>
              <a:defRPr>
                <a:solidFill>
                  <a:schemeClr val="accent3"/>
                </a:solidFill>
                <a:latin typeface="+mn-lt"/>
              </a:defRPr>
            </a:lvl1pPr>
          </a:lstStyle>
          <a:p>
            <a:pPr rtl="0"/>
            <a:r>
              <a:rPr lang="fr-FR" noProof="0"/>
              <a:t>AG RESEAU PREVIOS</a:t>
            </a:r>
          </a:p>
        </p:txBody>
      </p:sp>
      <p:sp>
        <p:nvSpPr>
          <p:cNvPr id="23" name="Espace réservé du numéro de diapositive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rtlCol="0">
            <a:noAutofit/>
          </a:bodyPr>
          <a:lstStyle>
            <a:lvl1pPr>
              <a:defRPr>
                <a:solidFill>
                  <a:schemeClr val="accent3"/>
                </a:solidFill>
                <a:latin typeface="+mn-lt"/>
              </a:defRPr>
            </a:lvl1pPr>
          </a:lstStyle>
          <a:p>
            <a:pPr rtl="0"/>
            <a:fld id="{294A09A9-5501-47C1-A89A-A340965A2BE2}" type="slidenum">
              <a:rPr lang="fr-FR" noProof="0" smtClean="0"/>
              <a:pPr/>
              <a:t>‹N°›</a:t>
            </a:fld>
            <a:endParaRPr lang="fr-FR" noProof="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pPr rtl="0"/>
            <a:r>
              <a:rPr lang="fr-FR" noProof="0"/>
              <a:t>Modifiez le style du titre</a:t>
            </a:r>
          </a:p>
        </p:txBody>
      </p:sp>
      <p:sp>
        <p:nvSpPr>
          <p:cNvPr id="3" name="Espace réservé du texte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pPr rtl="0"/>
            <a:r>
              <a:rPr lang="fr-FR" noProof="0"/>
              <a:t>20/07/22</a:t>
            </a:r>
          </a:p>
        </p:txBody>
      </p:sp>
      <p:sp>
        <p:nvSpPr>
          <p:cNvPr id="5" name="Espace réservé du pied de page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pPr rtl="0"/>
            <a:r>
              <a:rPr lang="fr-FR" noProof="0"/>
              <a:t>AG RESEAU PREVIOS</a:t>
            </a:r>
          </a:p>
        </p:txBody>
      </p:sp>
      <p:sp>
        <p:nvSpPr>
          <p:cNvPr id="6" name="Espace réservé du numéro de diapositive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pPr rtl="0"/>
            <a:fld id="{294A09A9-5501-47C1-A89A-A340965A2BE2}" type="slidenum">
              <a:rPr lang="fr-FR" noProof="0" smtClean="0"/>
              <a:pPr/>
              <a:t>‹N°›</a:t>
            </a:fld>
            <a:endParaRPr lang="fr-FR" noProof="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 id="2147483667" r:id="rId14"/>
    <p:sldLayoutId id="2147483668" r:id="rId15"/>
    <p:sldLayoutId id="2147483669" r:id="rId16"/>
    <p:sldLayoutId id="2147483670" r:id="rId17"/>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reseauprevios.f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6.emf"/><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DF3D98-3C30-4CFC-8643-C81E829C8C25}"/>
              </a:ext>
            </a:extLst>
          </p:cNvPr>
          <p:cNvSpPr>
            <a:spLocks noGrp="1"/>
          </p:cNvSpPr>
          <p:nvPr>
            <p:ph type="ctrTitle"/>
          </p:nvPr>
        </p:nvSpPr>
        <p:spPr>
          <a:xfrm>
            <a:off x="1" y="1122363"/>
            <a:ext cx="8264426" cy="3286350"/>
          </a:xfrm>
        </p:spPr>
        <p:txBody>
          <a:bodyPr rtlCol="0"/>
          <a:lstStyle/>
          <a:p>
            <a:pPr rtl="0"/>
            <a:r>
              <a:rPr lang="fr-FR" dirty="0"/>
              <a:t>ASSEMBLEE GENERALE RESEAU PREVIOS</a:t>
            </a:r>
          </a:p>
        </p:txBody>
      </p:sp>
      <p:sp>
        <p:nvSpPr>
          <p:cNvPr id="3" name="Sous-titre 2">
            <a:extLst>
              <a:ext uri="{FF2B5EF4-FFF2-40B4-BE49-F238E27FC236}">
                <a16:creationId xmlns:a16="http://schemas.microsoft.com/office/drawing/2014/main" id="{A068D447-28D3-4F5F-B2DC-FD67E9015868}"/>
              </a:ext>
            </a:extLst>
          </p:cNvPr>
          <p:cNvSpPr>
            <a:spLocks noGrp="1"/>
          </p:cNvSpPr>
          <p:nvPr>
            <p:ph type="subTitle" idx="1"/>
          </p:nvPr>
        </p:nvSpPr>
        <p:spPr>
          <a:xfrm>
            <a:off x="2015218" y="4630738"/>
            <a:ext cx="9500507" cy="806675"/>
          </a:xfrm>
        </p:spPr>
        <p:txBody>
          <a:bodyPr rtlCol="0"/>
          <a:lstStyle/>
          <a:p>
            <a:pPr rtl="0"/>
            <a:r>
              <a:rPr lang="fr-FR" dirty="0"/>
              <a:t>20 JUILLET 2022</a:t>
            </a:r>
          </a:p>
        </p:txBody>
      </p:sp>
      <p:pic>
        <p:nvPicPr>
          <p:cNvPr id="4" name="Picture 2">
            <a:extLst>
              <a:ext uri="{FF2B5EF4-FFF2-40B4-BE49-F238E27FC236}">
                <a16:creationId xmlns:a16="http://schemas.microsoft.com/office/drawing/2014/main" id="{1CCC947C-9304-BB94-45AB-1397CB7D25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64426" y="3408588"/>
            <a:ext cx="3398837"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60295B-54B9-4937-90E3-BAB9CE69E30B}"/>
              </a:ext>
            </a:extLst>
          </p:cNvPr>
          <p:cNvSpPr>
            <a:spLocks noGrp="1"/>
          </p:cNvSpPr>
          <p:nvPr>
            <p:ph type="ctrTitle"/>
          </p:nvPr>
        </p:nvSpPr>
        <p:spPr>
          <a:xfrm>
            <a:off x="1167493" y="1059400"/>
            <a:ext cx="6919231" cy="2387600"/>
          </a:xfrm>
        </p:spPr>
        <p:txBody>
          <a:bodyPr rtlCol="0"/>
          <a:lstStyle/>
          <a:p>
            <a:pPr rtl="0"/>
            <a:r>
              <a:rPr lang="fr-FR" dirty="0"/>
              <a:t>BILAN DES ACTIVITES 2021 ET RAPPORT MORAL </a:t>
            </a:r>
          </a:p>
        </p:txBody>
      </p:sp>
      <p:sp>
        <p:nvSpPr>
          <p:cNvPr id="4" name="Espace réservé du texte 3">
            <a:extLst>
              <a:ext uri="{FF2B5EF4-FFF2-40B4-BE49-F238E27FC236}">
                <a16:creationId xmlns:a16="http://schemas.microsoft.com/office/drawing/2014/main" id="{D51A6D85-3837-435F-A342-5A3F98172B12}"/>
              </a:ext>
            </a:extLst>
          </p:cNvPr>
          <p:cNvSpPr>
            <a:spLocks noGrp="1"/>
          </p:cNvSpPr>
          <p:nvPr>
            <p:ph type="subTitle" idx="1"/>
          </p:nvPr>
        </p:nvSpPr>
        <p:spPr>
          <a:xfrm>
            <a:off x="1167494" y="3539075"/>
            <a:ext cx="6245912" cy="1406101"/>
          </a:xfrm>
        </p:spPr>
        <p:txBody>
          <a:bodyPr vert="horz" lIns="91440" tIns="45720" rIns="91440" bIns="45720" rtlCol="0" anchor="t">
            <a:normAutofit/>
          </a:bodyPr>
          <a:lstStyle/>
          <a:p>
            <a:pPr rtl="0"/>
            <a:endParaRPr lang="fr-FR" dirty="0"/>
          </a:p>
        </p:txBody>
      </p:sp>
    </p:spTree>
    <p:extLst>
      <p:ext uri="{BB962C8B-B14F-4D97-AF65-F5344CB8AC3E}">
        <p14:creationId xmlns:p14="http://schemas.microsoft.com/office/powerpoint/2010/main" val="3446797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1">
            <a:extLst>
              <a:ext uri="{FF2B5EF4-FFF2-40B4-BE49-F238E27FC236}">
                <a16:creationId xmlns:a16="http://schemas.microsoft.com/office/drawing/2014/main" id="{8B006E67-78E5-A489-3BC6-0BC45C63A066}"/>
              </a:ext>
            </a:extLst>
          </p:cNvPr>
          <p:cNvSpPr>
            <a:spLocks noGrp="1"/>
          </p:cNvSpPr>
          <p:nvPr>
            <p:ph type="title"/>
          </p:nvPr>
        </p:nvSpPr>
        <p:spPr>
          <a:xfrm>
            <a:off x="825624" y="239698"/>
            <a:ext cx="10031766" cy="1029810"/>
          </a:xfrm>
        </p:spPr>
        <p:txBody>
          <a:bodyPr/>
          <a:lstStyle/>
          <a:p>
            <a:r>
              <a:rPr lang="fr-FR" altLang="fr-FR" dirty="0">
                <a:ln>
                  <a:noFill/>
                </a:ln>
              </a:rPr>
              <a:t>Faits marquants de la vie de l’association en 2021</a:t>
            </a:r>
          </a:p>
        </p:txBody>
      </p:sp>
      <p:sp>
        <p:nvSpPr>
          <p:cNvPr id="30723" name="Espace réservé du contenu 2">
            <a:extLst>
              <a:ext uri="{FF2B5EF4-FFF2-40B4-BE49-F238E27FC236}">
                <a16:creationId xmlns:a16="http://schemas.microsoft.com/office/drawing/2014/main" id="{C068E656-BF3A-FBF6-8140-2EA38A91E274}"/>
              </a:ext>
            </a:extLst>
          </p:cNvPr>
          <p:cNvSpPr>
            <a:spLocks noGrp="1"/>
          </p:cNvSpPr>
          <p:nvPr>
            <p:ph idx="1"/>
          </p:nvPr>
        </p:nvSpPr>
        <p:spPr>
          <a:xfrm>
            <a:off x="0" y="1162975"/>
            <a:ext cx="11546069" cy="5550208"/>
          </a:xfrm>
        </p:spPr>
        <p:txBody>
          <a:bodyPr/>
          <a:lstStyle/>
          <a:p>
            <a:pPr marL="457200" indent="-457200">
              <a:buFont typeface="Arial" panose="020B0604020202020204" pitchFamily="34" charset="0"/>
              <a:buChar char="•"/>
            </a:pPr>
            <a:r>
              <a:rPr lang="fr-FR" altLang="fr-FR" dirty="0"/>
              <a:t>L’année a été marquée par une reprise nette des activités après une année 2020 en demi-teinte du fait de l’annulation/report de nombreuses actions et formations. Ce fut une année riche en actions diverses, résumées sur la diapo suivante, mais également en actions de formation, celles reportées de 2020 et des nouvelles, que nous verrons en seconde partie de présentation</a:t>
            </a:r>
          </a:p>
          <a:p>
            <a:pPr marL="457200" indent="-457200">
              <a:buFont typeface="Arial" panose="020B0604020202020204" pitchFamily="34" charset="0"/>
              <a:buChar char="•"/>
            </a:pPr>
            <a:r>
              <a:rPr lang="fr-FR" altLang="fr-FR" dirty="0"/>
              <a:t>Sophie GLEYSES a été recruté en remplacement de Stéphanie DOUSSET sur le poste de gestionnaire administrative et a pu commencer à prendre ses marques tout au long de l’année</a:t>
            </a:r>
          </a:p>
          <a:p>
            <a:pPr marL="457200" indent="-457200">
              <a:buFont typeface="Arial" panose="020B0604020202020204" pitchFamily="34" charset="0"/>
              <a:buChar char="•"/>
            </a:pPr>
            <a:r>
              <a:rPr lang="fr-FR" altLang="fr-FR" dirty="0"/>
              <a:t>Relance de la convention nuitée d’hébergement d’urgence avec CHU et résidences hôtelières devenue la convention « CORAGNES ». Ouverture d’un don en ligne dédié à cette action. Deux nuitées financées.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AB35FB-F7F2-52B4-6CCC-15E5339DE29F}"/>
              </a:ext>
            </a:extLst>
          </p:cNvPr>
          <p:cNvSpPr>
            <a:spLocks noGrp="1"/>
          </p:cNvSpPr>
          <p:nvPr>
            <p:ph type="title"/>
          </p:nvPr>
        </p:nvSpPr>
        <p:spPr>
          <a:xfrm>
            <a:off x="927796" y="1"/>
            <a:ext cx="9779182" cy="923278"/>
          </a:xfrm>
        </p:spPr>
        <p:txBody>
          <a:bodyPr/>
          <a:lstStyle/>
          <a:p>
            <a:r>
              <a:rPr lang="fr-FR" dirty="0"/>
              <a:t>Quelques temps forts 2021 </a:t>
            </a:r>
          </a:p>
        </p:txBody>
      </p:sp>
      <p:sp>
        <p:nvSpPr>
          <p:cNvPr id="3" name="Espace réservé du contenu 2">
            <a:extLst>
              <a:ext uri="{FF2B5EF4-FFF2-40B4-BE49-F238E27FC236}">
                <a16:creationId xmlns:a16="http://schemas.microsoft.com/office/drawing/2014/main" id="{EEF14E9A-7D2F-F3AC-4B68-8D20FA15A1C6}"/>
              </a:ext>
            </a:extLst>
          </p:cNvPr>
          <p:cNvSpPr>
            <a:spLocks noGrp="1"/>
          </p:cNvSpPr>
          <p:nvPr>
            <p:ph idx="1"/>
          </p:nvPr>
        </p:nvSpPr>
        <p:spPr>
          <a:xfrm>
            <a:off x="168675" y="923279"/>
            <a:ext cx="10990555" cy="4909350"/>
          </a:xfrm>
        </p:spPr>
        <p:txBody>
          <a:bodyPr/>
          <a:lstStyle/>
          <a:p>
            <a:pPr marL="285750" indent="-285750" algn="just">
              <a:buFont typeface="Wingdings" panose="05000000000000000000" pitchFamily="2" charset="2"/>
              <a:buChar char="§"/>
            </a:pPr>
            <a:r>
              <a:rPr lang="fr-FR" sz="2000" dirty="0">
                <a:ea typeface="Times New Roman" panose="02020603050405020304" pitchFamily="18" charset="0"/>
              </a:rPr>
              <a:t>C</a:t>
            </a:r>
            <a:r>
              <a:rPr lang="fr-FR" sz="2000" dirty="0">
                <a:effectLst/>
                <a:ea typeface="Times New Roman" panose="02020603050405020304" pitchFamily="18" charset="0"/>
              </a:rPr>
              <a:t>onseil et participation réunion clinique du RAP 31 / IME sur un cas complexe</a:t>
            </a:r>
          </a:p>
          <a:p>
            <a:pPr marL="285750" indent="-285750" algn="just">
              <a:buFont typeface="Wingdings" panose="05000000000000000000" pitchFamily="2" charset="2"/>
              <a:buChar char="§"/>
            </a:pPr>
            <a:r>
              <a:rPr lang="fr-FR" sz="2000" dirty="0">
                <a:effectLst/>
                <a:ea typeface="Times New Roman" panose="02020603050405020304" pitchFamily="18" charset="0"/>
              </a:rPr>
              <a:t>Intervention </a:t>
            </a:r>
            <a:r>
              <a:rPr lang="fr-FR" sz="2000" dirty="0">
                <a:ea typeface="Times New Roman" panose="02020603050405020304" pitchFamily="18" charset="0"/>
              </a:rPr>
              <a:t>s</a:t>
            </a:r>
            <a:r>
              <a:rPr lang="fr-FR" sz="2000" dirty="0">
                <a:effectLst/>
                <a:ea typeface="Times New Roman" panose="02020603050405020304" pitchFamily="18" charset="0"/>
              </a:rPr>
              <a:t>outien psy salariés RPO suite au suicide d’un collègue. Entretiens débriefing individuels</a:t>
            </a:r>
          </a:p>
          <a:p>
            <a:pPr marL="285750" indent="-285750" algn="just">
              <a:buFont typeface="Wingdings" panose="05000000000000000000" pitchFamily="2" charset="2"/>
              <a:buChar char="§"/>
            </a:pPr>
            <a:r>
              <a:rPr lang="fr-FR" sz="2000" dirty="0">
                <a:ea typeface="Times New Roman" panose="02020603050405020304" pitchFamily="18" charset="0"/>
              </a:rPr>
              <a:t>Participation Colloque de 2PAO (anciennement RAMIP) « Femmes et Addictions » sur la table ronde « Violences et traumatismes » juin</a:t>
            </a:r>
          </a:p>
          <a:p>
            <a:pPr marL="285750" indent="-285750" algn="just">
              <a:buFont typeface="Wingdings" panose="05000000000000000000" pitchFamily="2" charset="2"/>
              <a:buChar char="§"/>
            </a:pPr>
            <a:r>
              <a:rPr lang="fr-FR" sz="2000" dirty="0">
                <a:ea typeface="Times New Roman" panose="02020603050405020304" pitchFamily="18" charset="0"/>
              </a:rPr>
              <a:t>Participation j</a:t>
            </a:r>
            <a:r>
              <a:rPr lang="fr-FR" sz="2000" dirty="0">
                <a:effectLst/>
                <a:ea typeface="Times New Roman" panose="02020603050405020304" pitchFamily="18" charset="0"/>
              </a:rPr>
              <a:t>ournée de sensibilisation auprès des personnels de la petite enfance et de l’animation temps périscolaire MAIRIE de Tournefeuille 30 sept</a:t>
            </a:r>
          </a:p>
          <a:p>
            <a:pPr marL="285750" indent="-285750" algn="just">
              <a:buFont typeface="Wingdings" panose="05000000000000000000" pitchFamily="2" charset="2"/>
              <a:buChar char="§"/>
            </a:pPr>
            <a:r>
              <a:rPr lang="fr-FR" sz="2000" dirty="0">
                <a:ea typeface="Times New Roman" panose="02020603050405020304" pitchFamily="18" charset="0"/>
              </a:rPr>
              <a:t>P</a:t>
            </a:r>
            <a:r>
              <a:rPr lang="fr-FR" sz="2000" dirty="0">
                <a:effectLst/>
                <a:ea typeface="Times New Roman" panose="02020603050405020304" pitchFamily="18" charset="0"/>
              </a:rPr>
              <a:t>articipation au colloque Format Différence/ASEI « violences : accompagner la résilience », octobre</a:t>
            </a:r>
          </a:p>
          <a:p>
            <a:pPr marL="285750" indent="-285750" algn="just">
              <a:buFont typeface="Wingdings" panose="05000000000000000000" pitchFamily="2" charset="2"/>
              <a:buChar char="§"/>
            </a:pPr>
            <a:r>
              <a:rPr lang="fr-FR" sz="2000" dirty="0">
                <a:effectLst/>
                <a:ea typeface="Times New Roman" panose="02020603050405020304" pitchFamily="18" charset="0"/>
              </a:rPr>
              <a:t>Réunion de présentation du RESEAU PREVIOS auprès des préfigurateurs DAC Occitanie  </a:t>
            </a:r>
            <a:r>
              <a:rPr lang="fr-FR" sz="2000" dirty="0">
                <a:ea typeface="Times New Roman" panose="02020603050405020304" pitchFamily="18" charset="0"/>
              </a:rPr>
              <a:t>et rencontre </a:t>
            </a:r>
            <a:r>
              <a:rPr lang="fr-FR" sz="2000" dirty="0">
                <a:effectLst/>
                <a:ea typeface="Times New Roman" panose="02020603050405020304" pitchFamily="18" charset="0"/>
              </a:rPr>
              <a:t>auprès du PTA 31</a:t>
            </a:r>
          </a:p>
          <a:p>
            <a:pPr marL="285750" indent="-285750" algn="just">
              <a:buFont typeface="Wingdings" panose="05000000000000000000" pitchFamily="2" charset="2"/>
              <a:buChar char="§"/>
            </a:pPr>
            <a:r>
              <a:rPr lang="fr-FR" sz="2000" dirty="0">
                <a:ea typeface="Times New Roman" panose="02020603050405020304" pitchFamily="18" charset="0"/>
              </a:rPr>
              <a:t>Maintien des formations récurrentes avec CNFPT, PTF sud (PJJ), CHU Toulouse</a:t>
            </a:r>
          </a:p>
          <a:p>
            <a:pPr marL="285750" indent="-285750" algn="just">
              <a:buFont typeface="Wingdings" panose="05000000000000000000" pitchFamily="2" charset="2"/>
              <a:buChar char="§"/>
            </a:pPr>
            <a:r>
              <a:rPr lang="fr-FR" sz="2000" dirty="0">
                <a:effectLst/>
                <a:ea typeface="Times New Roman" panose="02020603050405020304" pitchFamily="18" charset="0"/>
              </a:rPr>
              <a:t>Nouveaux publics : policiers municipaux, Assistantes sociales scolaires,… et nouvelle thématique : violences gynécologiques et obstétricales</a:t>
            </a:r>
          </a:p>
        </p:txBody>
      </p:sp>
      <p:sp>
        <p:nvSpPr>
          <p:cNvPr id="4" name="Espace réservé de la date 3">
            <a:extLst>
              <a:ext uri="{FF2B5EF4-FFF2-40B4-BE49-F238E27FC236}">
                <a16:creationId xmlns:a16="http://schemas.microsoft.com/office/drawing/2014/main" id="{E8E5A204-BB71-CA42-A973-CC497ADC142B}"/>
              </a:ext>
            </a:extLst>
          </p:cNvPr>
          <p:cNvSpPr>
            <a:spLocks noGrp="1"/>
          </p:cNvSpPr>
          <p:nvPr>
            <p:ph type="dt" sz="half" idx="2"/>
          </p:nvPr>
        </p:nvSpPr>
        <p:spPr/>
        <p:txBody>
          <a:bodyPr/>
          <a:lstStyle/>
          <a:p>
            <a:pPr rtl="0"/>
            <a:r>
              <a:rPr lang="fr-FR" noProof="0"/>
              <a:t>20/07/22</a:t>
            </a:r>
          </a:p>
        </p:txBody>
      </p:sp>
      <p:sp>
        <p:nvSpPr>
          <p:cNvPr id="5" name="Espace réservé du pied de page 4">
            <a:extLst>
              <a:ext uri="{FF2B5EF4-FFF2-40B4-BE49-F238E27FC236}">
                <a16:creationId xmlns:a16="http://schemas.microsoft.com/office/drawing/2014/main" id="{FC8666CE-E4BA-46F2-1CD3-5D35C07C30CF}"/>
              </a:ext>
            </a:extLst>
          </p:cNvPr>
          <p:cNvSpPr>
            <a:spLocks noGrp="1"/>
          </p:cNvSpPr>
          <p:nvPr>
            <p:ph type="ftr" sz="quarter" idx="3"/>
          </p:nvPr>
        </p:nvSpPr>
        <p:spPr/>
        <p:txBody>
          <a:bodyPr/>
          <a:lstStyle/>
          <a:p>
            <a:pPr rtl="0"/>
            <a:r>
              <a:rPr lang="fr-FR" noProof="0"/>
              <a:t>AG RESEAU PREVIOS</a:t>
            </a:r>
          </a:p>
        </p:txBody>
      </p:sp>
      <p:sp>
        <p:nvSpPr>
          <p:cNvPr id="6" name="Espace réservé du numéro de diapositive 5">
            <a:extLst>
              <a:ext uri="{FF2B5EF4-FFF2-40B4-BE49-F238E27FC236}">
                <a16:creationId xmlns:a16="http://schemas.microsoft.com/office/drawing/2014/main" id="{CE07DC95-E93F-63F8-D746-2D2433DD11EC}"/>
              </a:ext>
            </a:extLst>
          </p:cNvPr>
          <p:cNvSpPr>
            <a:spLocks noGrp="1"/>
          </p:cNvSpPr>
          <p:nvPr>
            <p:ph type="sldNum" sz="quarter" idx="4"/>
          </p:nvPr>
        </p:nvSpPr>
        <p:spPr/>
        <p:txBody>
          <a:bodyPr/>
          <a:lstStyle/>
          <a:p>
            <a:pPr rtl="0"/>
            <a:fld id="{294A09A9-5501-47C1-A89A-A340965A2BE2}" type="slidenum">
              <a:rPr lang="fr-FR" noProof="0" smtClean="0"/>
              <a:pPr rtl="0"/>
              <a:t>12</a:t>
            </a:fld>
            <a:endParaRPr lang="fr-FR" noProof="0"/>
          </a:p>
        </p:txBody>
      </p:sp>
    </p:spTree>
    <p:extLst>
      <p:ext uri="{BB962C8B-B14F-4D97-AF65-F5344CB8AC3E}">
        <p14:creationId xmlns:p14="http://schemas.microsoft.com/office/powerpoint/2010/main" val="64479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1">
            <a:extLst>
              <a:ext uri="{FF2B5EF4-FFF2-40B4-BE49-F238E27FC236}">
                <a16:creationId xmlns:a16="http://schemas.microsoft.com/office/drawing/2014/main" id="{A0C790B3-495A-BD3D-5EAE-F9C54F76F2F3}"/>
              </a:ext>
            </a:extLst>
          </p:cNvPr>
          <p:cNvSpPr>
            <a:spLocks noGrp="1"/>
          </p:cNvSpPr>
          <p:nvPr>
            <p:ph type="title"/>
          </p:nvPr>
        </p:nvSpPr>
        <p:spPr>
          <a:xfrm>
            <a:off x="1981200" y="-26988"/>
            <a:ext cx="8229600" cy="709613"/>
          </a:xfrm>
        </p:spPr>
        <p:txBody>
          <a:bodyPr/>
          <a:lstStyle/>
          <a:p>
            <a:pPr eaLnBrk="1" hangingPunct="1"/>
            <a:r>
              <a:rPr lang="fr-FR" altLang="fr-FR" dirty="0"/>
              <a:t>SYNTHESE </a:t>
            </a:r>
            <a:endParaRPr lang="fr-FR" altLang="fr-FR" dirty="0">
              <a:ln>
                <a:noFill/>
              </a:ln>
            </a:endParaRPr>
          </a:p>
        </p:txBody>
      </p:sp>
      <p:sp>
        <p:nvSpPr>
          <p:cNvPr id="29701" name="Espace réservé du contenu 1">
            <a:extLst>
              <a:ext uri="{FF2B5EF4-FFF2-40B4-BE49-F238E27FC236}">
                <a16:creationId xmlns:a16="http://schemas.microsoft.com/office/drawing/2014/main" id="{9D80827E-1740-687C-0CC6-F48D6B8A93A8}"/>
              </a:ext>
            </a:extLst>
          </p:cNvPr>
          <p:cNvSpPr>
            <a:spLocks noGrp="1"/>
          </p:cNvSpPr>
          <p:nvPr>
            <p:ph sz="quarter" idx="4"/>
          </p:nvPr>
        </p:nvSpPr>
        <p:spPr>
          <a:xfrm>
            <a:off x="6167439" y="2133600"/>
            <a:ext cx="4105275" cy="1411288"/>
          </a:xfrm>
        </p:spPr>
        <p:txBody>
          <a:bodyPr>
            <a:normAutofit/>
          </a:bodyPr>
          <a:lstStyle/>
          <a:p>
            <a:pPr lvl="1" eaLnBrk="1" hangingPunct="1">
              <a:defRPr/>
            </a:pPr>
            <a:r>
              <a:rPr lang="fr-FR" altLang="en-US" sz="1800" dirty="0"/>
              <a:t>Les enfants exposés aux violences au sein du couple</a:t>
            </a:r>
          </a:p>
          <a:p>
            <a:pPr lvl="1" eaLnBrk="1" hangingPunct="1">
              <a:defRPr/>
            </a:pPr>
            <a:r>
              <a:rPr lang="fr-FR" altLang="en-US" sz="1800" dirty="0"/>
              <a:t>Le professionnel face aux adolescent.es victimes de violences sexuelles</a:t>
            </a:r>
          </a:p>
          <a:p>
            <a:pPr lvl="1" eaLnBrk="1" hangingPunct="1">
              <a:defRPr/>
            </a:pPr>
            <a:endParaRPr lang="fr-FR" altLang="en-US" sz="1800" dirty="0"/>
          </a:p>
          <a:p>
            <a:pPr eaLnBrk="1" hangingPunct="1">
              <a:defRPr/>
            </a:pPr>
            <a:endParaRPr lang="en-US" altLang="en-US" dirty="0"/>
          </a:p>
        </p:txBody>
      </p:sp>
      <p:sp>
        <p:nvSpPr>
          <p:cNvPr id="10243" name="Espace réservé du texte 4">
            <a:extLst>
              <a:ext uri="{FF2B5EF4-FFF2-40B4-BE49-F238E27FC236}">
                <a16:creationId xmlns:a16="http://schemas.microsoft.com/office/drawing/2014/main" id="{BEF34D09-DFB7-4973-73D2-483846126680}"/>
              </a:ext>
            </a:extLst>
          </p:cNvPr>
          <p:cNvSpPr>
            <a:spLocks noGrp="1"/>
          </p:cNvSpPr>
          <p:nvPr>
            <p:ph type="body" idx="1"/>
          </p:nvPr>
        </p:nvSpPr>
        <p:spPr>
          <a:xfrm>
            <a:off x="200024" y="1040606"/>
            <a:ext cx="5610225" cy="5426867"/>
          </a:xfrm>
          <a:solidFill>
            <a:schemeClr val="accent5"/>
          </a:solidFill>
        </p:spPr>
        <p:txBody>
          <a:bodyPr rtlCol="0" anchor="t"/>
          <a:lstStyle/>
          <a:p>
            <a:pPr marL="0" lvl="1">
              <a:defRPr/>
            </a:pPr>
            <a:r>
              <a:rPr lang="fr-FR" sz="2800" dirty="0">
                <a:solidFill>
                  <a:schemeClr val="tx1">
                    <a:lumMod val="85000"/>
                    <a:lumOff val="15000"/>
                  </a:schemeClr>
                </a:solidFill>
                <a:latin typeface="+mj-lt"/>
              </a:rPr>
              <a:t>Action régionale de prévention de la violence (ARS) </a:t>
            </a:r>
            <a:r>
              <a:rPr lang="fr-FR" sz="2800" dirty="0">
                <a:solidFill>
                  <a:schemeClr val="tx1">
                    <a:lumMod val="85000"/>
                    <a:lumOff val="15000"/>
                  </a:schemeClr>
                </a:solidFill>
                <a:latin typeface="+mj-lt"/>
                <a:sym typeface="Wingdings" pitchFamily="2" charset="2"/>
              </a:rPr>
              <a:t> 25.</a:t>
            </a:r>
            <a:r>
              <a:rPr lang="fr-FR" sz="2800" dirty="0">
                <a:solidFill>
                  <a:schemeClr val="tx1">
                    <a:lumMod val="85000"/>
                    <a:lumOff val="15000"/>
                  </a:schemeClr>
                </a:solidFill>
                <a:latin typeface="+mj-lt"/>
              </a:rPr>
              <a:t>000 €</a:t>
            </a:r>
            <a:endParaRPr lang="fr-FR" sz="2800" dirty="0">
              <a:latin typeface="+mj-lt"/>
            </a:endParaRPr>
          </a:p>
          <a:p>
            <a:pPr eaLnBrk="1" fontAlgn="auto" hangingPunct="1">
              <a:buFont typeface="Wingdings" pitchFamily="2" charset="2"/>
              <a:buChar char="§"/>
              <a:defRPr/>
            </a:pPr>
            <a:r>
              <a:rPr lang="fr-FR" sz="2800" dirty="0">
                <a:latin typeface="+mj-lt"/>
              </a:rPr>
              <a:t> </a:t>
            </a:r>
            <a:r>
              <a:rPr lang="fr-FR" sz="2800" b="1" dirty="0">
                <a:solidFill>
                  <a:srgbClr val="C00000"/>
                </a:solidFill>
                <a:latin typeface="+mj-lt"/>
              </a:rPr>
              <a:t>2 actions :</a:t>
            </a:r>
            <a:endParaRPr lang="fr-FR" sz="2800" dirty="0">
              <a:latin typeface="+mj-lt"/>
            </a:endParaRPr>
          </a:p>
          <a:p>
            <a:pPr lvl="1" indent="-185738">
              <a:buFont typeface="Wingdings" pitchFamily="2" charset="2"/>
              <a:buChar char="§"/>
              <a:defRPr/>
            </a:pPr>
            <a:r>
              <a:rPr lang="fr-FR" sz="2800" b="0" dirty="0">
                <a:solidFill>
                  <a:schemeClr val="tx1">
                    <a:lumMod val="85000"/>
                    <a:lumOff val="15000"/>
                  </a:schemeClr>
                </a:solidFill>
                <a:latin typeface="+mj-lt"/>
              </a:rPr>
              <a:t> Recenser et diffuser l’information Violences et Santé. Promouvoir le travail en Réseau</a:t>
            </a:r>
          </a:p>
          <a:p>
            <a:pPr lvl="1" indent="-185738">
              <a:buFont typeface="Wingdings" pitchFamily="2" charset="2"/>
              <a:buChar char="§"/>
              <a:defRPr/>
            </a:pPr>
            <a:r>
              <a:rPr lang="fr-FR" sz="2800" b="0" dirty="0">
                <a:solidFill>
                  <a:schemeClr val="tx1">
                    <a:lumMod val="85000"/>
                    <a:lumOff val="15000"/>
                  </a:schemeClr>
                </a:solidFill>
                <a:latin typeface="+mj-lt"/>
              </a:rPr>
              <a:t> Accompagner les professionnels à développer la prise en charge pluridisciplinaire des personnes en situation de violence</a:t>
            </a:r>
          </a:p>
          <a:p>
            <a:pPr marL="0" lvl="1">
              <a:defRPr/>
            </a:pPr>
            <a:endParaRPr lang="fr-FR" b="0" dirty="0">
              <a:solidFill>
                <a:schemeClr val="tx1">
                  <a:lumMod val="85000"/>
                  <a:lumOff val="15000"/>
                </a:schemeClr>
              </a:solidFill>
            </a:endParaRPr>
          </a:p>
        </p:txBody>
      </p:sp>
      <p:sp>
        <p:nvSpPr>
          <p:cNvPr id="13316" name="Espace réservé du contenu 6">
            <a:extLst>
              <a:ext uri="{FF2B5EF4-FFF2-40B4-BE49-F238E27FC236}">
                <a16:creationId xmlns:a16="http://schemas.microsoft.com/office/drawing/2014/main" id="{76FBECAC-69EF-B992-BBBE-ED5208D9A3DA}"/>
              </a:ext>
            </a:extLst>
          </p:cNvPr>
          <p:cNvSpPr>
            <a:spLocks noGrp="1"/>
          </p:cNvSpPr>
          <p:nvPr>
            <p:ph sz="half" idx="2"/>
          </p:nvPr>
        </p:nvSpPr>
        <p:spPr>
          <a:xfrm>
            <a:off x="5810250" y="1040607"/>
            <a:ext cx="6181726" cy="5426868"/>
          </a:xfrm>
          <a:solidFill>
            <a:srgbClr val="FFC000"/>
          </a:solidFill>
        </p:spPr>
        <p:txBody>
          <a:bodyPr rtlCol="0">
            <a:normAutofit/>
          </a:bodyPr>
          <a:lstStyle/>
          <a:p>
            <a:pPr eaLnBrk="1" fontAlgn="auto" hangingPunct="1">
              <a:buFont typeface="Arial" panose="020B0604020202020204" pitchFamily="34" charset="0"/>
              <a:buNone/>
              <a:defRPr/>
            </a:pPr>
            <a:r>
              <a:rPr lang="fr-FR" altLang="fr-FR" b="1" dirty="0">
                <a:solidFill>
                  <a:schemeClr val="tx1">
                    <a:lumMod val="85000"/>
                    <a:lumOff val="15000"/>
                  </a:schemeClr>
                </a:solidFill>
                <a:latin typeface="+mj-lt"/>
              </a:rPr>
              <a:t>Activités de formation </a:t>
            </a:r>
          </a:p>
          <a:p>
            <a:pPr eaLnBrk="1" fontAlgn="auto" hangingPunct="1">
              <a:buFont typeface="Arial" panose="020B0604020202020204" pitchFamily="34" charset="0"/>
              <a:buNone/>
              <a:defRPr/>
            </a:pPr>
            <a:r>
              <a:rPr lang="fr-FR" altLang="fr-FR" b="1" dirty="0">
                <a:solidFill>
                  <a:schemeClr val="tx1">
                    <a:lumMod val="85000"/>
                    <a:lumOff val="15000"/>
                  </a:schemeClr>
                </a:solidFill>
                <a:latin typeface="+mj-lt"/>
                <a:sym typeface="Wingdings" panose="05000000000000000000" pitchFamily="2" charset="2"/>
              </a:rPr>
              <a:t> 44 944 €</a:t>
            </a:r>
          </a:p>
          <a:p>
            <a:pPr>
              <a:buFont typeface="Wingdings" panose="05000000000000000000" pitchFamily="2" charset="2"/>
              <a:buChar char="§"/>
              <a:defRPr/>
            </a:pPr>
            <a:r>
              <a:rPr lang="fr-FR" altLang="fr-FR" dirty="0">
                <a:solidFill>
                  <a:schemeClr val="tx1">
                    <a:lumMod val="85000"/>
                    <a:lumOff val="15000"/>
                  </a:schemeClr>
                </a:solidFill>
                <a:latin typeface="+mj-lt"/>
              </a:rPr>
              <a:t>Formations PREVIOS. Trois sessions</a:t>
            </a:r>
          </a:p>
          <a:p>
            <a:pPr marL="0" indent="0">
              <a:buNone/>
              <a:defRPr/>
            </a:pPr>
            <a:r>
              <a:rPr lang="fr-FR" altLang="fr-FR" dirty="0">
                <a:solidFill>
                  <a:schemeClr val="tx1">
                    <a:lumMod val="85000"/>
                    <a:lumOff val="15000"/>
                  </a:schemeClr>
                </a:solidFill>
                <a:latin typeface="+mj-lt"/>
              </a:rPr>
              <a:t>	- enfants exposés (1)</a:t>
            </a:r>
          </a:p>
          <a:p>
            <a:pPr marL="0" indent="0">
              <a:buNone/>
              <a:defRPr/>
            </a:pPr>
            <a:r>
              <a:rPr lang="fr-FR" altLang="fr-FR" dirty="0">
                <a:solidFill>
                  <a:schemeClr val="tx1">
                    <a:lumMod val="85000"/>
                    <a:lumOff val="15000"/>
                  </a:schemeClr>
                </a:solidFill>
                <a:latin typeface="+mj-lt"/>
              </a:rPr>
              <a:t>	- adolescents victimes de 	violences sexuelles (2)</a:t>
            </a:r>
          </a:p>
          <a:p>
            <a:pPr eaLnBrk="1" fontAlgn="auto" hangingPunct="1">
              <a:buFont typeface="Wingdings" panose="05000000000000000000" pitchFamily="2" charset="2"/>
              <a:buChar char="§"/>
              <a:defRPr/>
            </a:pPr>
            <a:r>
              <a:rPr lang="fr-FR" altLang="fr-FR" dirty="0">
                <a:solidFill>
                  <a:schemeClr val="tx1">
                    <a:lumMod val="85000"/>
                    <a:lumOff val="15000"/>
                  </a:schemeClr>
                </a:solidFill>
                <a:latin typeface="+mj-lt"/>
              </a:rPr>
              <a:t>Prestations de service</a:t>
            </a:r>
          </a:p>
        </p:txBody>
      </p:sp>
      <p:sp>
        <p:nvSpPr>
          <p:cNvPr id="29702" name="Espace réservé du contenu 1">
            <a:extLst>
              <a:ext uri="{FF2B5EF4-FFF2-40B4-BE49-F238E27FC236}">
                <a16:creationId xmlns:a16="http://schemas.microsoft.com/office/drawing/2014/main" id="{4400090E-E5A2-9214-0C99-E5B2B56D12E7}"/>
              </a:ext>
            </a:extLst>
          </p:cNvPr>
          <p:cNvSpPr txBox="1">
            <a:spLocks/>
          </p:cNvSpPr>
          <p:nvPr/>
        </p:nvSpPr>
        <p:spPr bwMode="auto">
          <a:xfrm>
            <a:off x="6096000" y="4358936"/>
            <a:ext cx="5376861" cy="210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defTabSz="457200">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defTabSz="45720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200150" indent="-285750" defTabSz="4572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543050" indent="-171450" defTabSz="4572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00250" indent="-171450" defTabSz="4572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457450" indent="-17145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14650" indent="-17145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371850" indent="-17145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29050" indent="-17145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lvl="1" eaLnBrk="1" hangingPunct="1"/>
            <a:r>
              <a:rPr lang="fr-FR" altLang="en-US" sz="1600" dirty="0">
                <a:latin typeface="+mj-lt"/>
              </a:rPr>
              <a:t>CNFPT </a:t>
            </a:r>
          </a:p>
          <a:p>
            <a:pPr lvl="1" eaLnBrk="1" hangingPunct="1"/>
            <a:r>
              <a:rPr lang="fr-FR" altLang="en-US" sz="1600" dirty="0">
                <a:latin typeface="+mj-lt"/>
              </a:rPr>
              <a:t>CHU TOULOUSE</a:t>
            </a:r>
          </a:p>
          <a:p>
            <a:pPr lvl="1" eaLnBrk="1" hangingPunct="1"/>
            <a:r>
              <a:rPr lang="fr-FR" altLang="en-US" sz="1600" dirty="0">
                <a:latin typeface="+mj-lt"/>
              </a:rPr>
              <a:t>PTF SUD/PJJ</a:t>
            </a:r>
          </a:p>
          <a:p>
            <a:pPr lvl="1" eaLnBrk="1" hangingPunct="1"/>
            <a:r>
              <a:rPr lang="fr-FR" altLang="en-US" sz="1600" dirty="0">
                <a:latin typeface="+mj-lt"/>
              </a:rPr>
              <a:t>CH STE AFFRIQUE</a:t>
            </a:r>
          </a:p>
          <a:p>
            <a:pPr lvl="1" eaLnBrk="1" hangingPunct="1"/>
            <a:r>
              <a:rPr lang="fr-FR" altLang="en-US" sz="1600" dirty="0">
                <a:latin typeface="+mj-lt"/>
              </a:rPr>
              <a:t>RECTORAT TOULOUSE</a:t>
            </a:r>
          </a:p>
          <a:p>
            <a:pPr lvl="1" eaLnBrk="1" hangingPunct="1"/>
            <a:endParaRPr lang="fr-FR" altLang="en-US" sz="1600" dirty="0">
              <a:latin typeface="+mj-lt"/>
            </a:endParaRPr>
          </a:p>
          <a:p>
            <a:pPr lvl="1" eaLnBrk="1" hangingPunct="1"/>
            <a:endParaRPr lang="fr-FR" altLang="en-US" sz="1800" dirty="0">
              <a:latin typeface="+mj-lt"/>
            </a:endParaRPr>
          </a:p>
          <a:p>
            <a:pPr lvl="1" eaLnBrk="1" hangingPunct="1"/>
            <a:endParaRPr lang="fr-FR" altLang="en-US" sz="1800" dirty="0">
              <a:latin typeface="+mj-lt"/>
            </a:endParaRPr>
          </a:p>
          <a:p>
            <a:pPr eaLnBrk="1" hangingPunct="1"/>
            <a:endParaRPr lang="en-US" altLang="en-US" dirty="0">
              <a:latin typeface="+mj-lt"/>
            </a:endParaRPr>
          </a:p>
        </p:txBody>
      </p:sp>
    </p:spTree>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C7FDF8FA-F8E5-AB3F-E812-0E9E71BCE41B}"/>
              </a:ext>
            </a:extLst>
          </p:cNvPr>
          <p:cNvSpPr>
            <a:spLocks noGrp="1"/>
          </p:cNvSpPr>
          <p:nvPr>
            <p:ph type="ctrTitle"/>
          </p:nvPr>
        </p:nvSpPr>
        <p:spPr/>
        <p:txBody>
          <a:bodyPr/>
          <a:lstStyle/>
          <a:p>
            <a:r>
              <a:rPr lang="fr-FR" dirty="0"/>
              <a:t>Missions financées par l’ARS</a:t>
            </a:r>
          </a:p>
        </p:txBody>
      </p:sp>
      <p:sp>
        <p:nvSpPr>
          <p:cNvPr id="8" name="Sous-titre 7">
            <a:extLst>
              <a:ext uri="{FF2B5EF4-FFF2-40B4-BE49-F238E27FC236}">
                <a16:creationId xmlns:a16="http://schemas.microsoft.com/office/drawing/2014/main" id="{8F8D1244-CCC5-EC13-07E2-767B3C8225A7}"/>
              </a:ext>
            </a:extLst>
          </p:cNvPr>
          <p:cNvSpPr>
            <a:spLocks noGrp="1"/>
          </p:cNvSpPr>
          <p:nvPr>
            <p:ph type="subTitle" idx="1"/>
          </p:nvPr>
        </p:nvSpPr>
        <p:spPr/>
        <p:txBody>
          <a:bodyPr/>
          <a:lstStyle/>
          <a:p>
            <a:endParaRPr lang="fr-FR"/>
          </a:p>
        </p:txBody>
      </p:sp>
      <p:sp>
        <p:nvSpPr>
          <p:cNvPr id="4" name="Espace réservé de la date 3">
            <a:extLst>
              <a:ext uri="{FF2B5EF4-FFF2-40B4-BE49-F238E27FC236}">
                <a16:creationId xmlns:a16="http://schemas.microsoft.com/office/drawing/2014/main" id="{A8291F92-A99B-944B-F7F4-89521869FCA2}"/>
              </a:ext>
            </a:extLst>
          </p:cNvPr>
          <p:cNvSpPr>
            <a:spLocks noGrp="1"/>
          </p:cNvSpPr>
          <p:nvPr>
            <p:ph type="dt" sz="half" idx="4294967295"/>
          </p:nvPr>
        </p:nvSpPr>
        <p:spPr>
          <a:xfrm>
            <a:off x="0" y="6356350"/>
            <a:ext cx="2743200" cy="365125"/>
          </a:xfrm>
        </p:spPr>
        <p:txBody>
          <a:bodyPr/>
          <a:lstStyle/>
          <a:p>
            <a:pPr rtl="0"/>
            <a:r>
              <a:rPr lang="fr-FR" noProof="0"/>
              <a:t>20/07/22</a:t>
            </a:r>
          </a:p>
        </p:txBody>
      </p:sp>
      <p:sp>
        <p:nvSpPr>
          <p:cNvPr id="5" name="Espace réservé du pied de page 4">
            <a:extLst>
              <a:ext uri="{FF2B5EF4-FFF2-40B4-BE49-F238E27FC236}">
                <a16:creationId xmlns:a16="http://schemas.microsoft.com/office/drawing/2014/main" id="{37B37596-E053-3151-31EB-7B39519E2B01}"/>
              </a:ext>
            </a:extLst>
          </p:cNvPr>
          <p:cNvSpPr>
            <a:spLocks noGrp="1"/>
          </p:cNvSpPr>
          <p:nvPr>
            <p:ph type="ftr" sz="quarter" idx="4294967295"/>
          </p:nvPr>
        </p:nvSpPr>
        <p:spPr>
          <a:xfrm>
            <a:off x="0" y="6356350"/>
            <a:ext cx="4114800" cy="365125"/>
          </a:xfrm>
        </p:spPr>
        <p:txBody>
          <a:bodyPr/>
          <a:lstStyle/>
          <a:p>
            <a:pPr rtl="0"/>
            <a:r>
              <a:rPr lang="fr-FR" noProof="0"/>
              <a:t>AG RESEAU PREVIOS</a:t>
            </a:r>
          </a:p>
        </p:txBody>
      </p:sp>
      <p:sp>
        <p:nvSpPr>
          <p:cNvPr id="6" name="Espace réservé du numéro de diapositive 5">
            <a:extLst>
              <a:ext uri="{FF2B5EF4-FFF2-40B4-BE49-F238E27FC236}">
                <a16:creationId xmlns:a16="http://schemas.microsoft.com/office/drawing/2014/main" id="{D46117A0-2A3D-1605-BA0B-B9F37D48C3ED}"/>
              </a:ext>
            </a:extLst>
          </p:cNvPr>
          <p:cNvSpPr>
            <a:spLocks noGrp="1"/>
          </p:cNvSpPr>
          <p:nvPr>
            <p:ph type="sldNum" sz="quarter" idx="4294967295"/>
          </p:nvPr>
        </p:nvSpPr>
        <p:spPr>
          <a:xfrm>
            <a:off x="10587038" y="6356350"/>
            <a:ext cx="1604962" cy="365125"/>
          </a:xfrm>
        </p:spPr>
        <p:txBody>
          <a:bodyPr/>
          <a:lstStyle/>
          <a:p>
            <a:pPr rtl="0"/>
            <a:fld id="{294A09A9-5501-47C1-A89A-A340965A2BE2}" type="slidenum">
              <a:rPr lang="fr-FR" noProof="0" smtClean="0"/>
              <a:pPr rtl="0"/>
              <a:t>14</a:t>
            </a:fld>
            <a:endParaRPr lang="fr-FR" noProof="0"/>
          </a:p>
        </p:txBody>
      </p:sp>
    </p:spTree>
    <p:extLst>
      <p:ext uri="{BB962C8B-B14F-4D97-AF65-F5344CB8AC3E}">
        <p14:creationId xmlns:p14="http://schemas.microsoft.com/office/powerpoint/2010/main" val="3674898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a:extLst>
              <a:ext uri="{FF2B5EF4-FFF2-40B4-BE49-F238E27FC236}">
                <a16:creationId xmlns:a16="http://schemas.microsoft.com/office/drawing/2014/main" id="{75FB2763-57FA-C9A4-42A4-6BC087A3E242}"/>
              </a:ext>
            </a:extLst>
          </p:cNvPr>
          <p:cNvSpPr>
            <a:spLocks noGrp="1"/>
          </p:cNvSpPr>
          <p:nvPr>
            <p:ph idx="1"/>
          </p:nvPr>
        </p:nvSpPr>
        <p:spPr>
          <a:xfrm>
            <a:off x="371475" y="1662907"/>
            <a:ext cx="9456105" cy="4392612"/>
          </a:xfrm>
        </p:spPr>
        <p:txBody>
          <a:bodyPr rtlCol="0">
            <a:normAutofit fontScale="92500" lnSpcReduction="20000"/>
          </a:bodyPr>
          <a:lstStyle/>
          <a:p>
            <a:pPr>
              <a:defRPr/>
            </a:pPr>
            <a:endParaRPr lang="fr-FR" sz="2600" b="1" dirty="0">
              <a:solidFill>
                <a:schemeClr val="tx1">
                  <a:lumMod val="85000"/>
                  <a:lumOff val="15000"/>
                </a:schemeClr>
              </a:solidFill>
            </a:endParaRPr>
          </a:p>
          <a:p>
            <a:pPr>
              <a:defRPr/>
            </a:pPr>
            <a:r>
              <a:rPr lang="fr-FR" sz="2600" b="1" dirty="0">
                <a:solidFill>
                  <a:schemeClr val="tx1">
                    <a:lumMod val="85000"/>
                    <a:lumOff val="15000"/>
                  </a:schemeClr>
                </a:solidFill>
              </a:rPr>
              <a:t>1. </a:t>
            </a:r>
            <a:r>
              <a:rPr lang="fr-FR" sz="2600" dirty="0">
                <a:solidFill>
                  <a:schemeClr val="tx1">
                    <a:lumMod val="85000"/>
                    <a:lumOff val="15000"/>
                  </a:schemeClr>
                </a:solidFill>
              </a:rPr>
              <a:t>Recenser et diffuser l’information « Violences et santé ». Promouvoir et accompagner le travail en réseau</a:t>
            </a:r>
            <a:endParaRPr lang="en-US" sz="2600" dirty="0">
              <a:solidFill>
                <a:schemeClr val="tx1">
                  <a:lumMod val="85000"/>
                  <a:lumOff val="15000"/>
                </a:schemeClr>
              </a:solidFill>
            </a:endParaRPr>
          </a:p>
          <a:p>
            <a:pPr marL="1371600" lvl="2" indent="-246063">
              <a:buFont typeface="Wingdings" pitchFamily="2" charset="2"/>
              <a:buChar char="§"/>
              <a:defRPr/>
            </a:pPr>
            <a:r>
              <a:rPr lang="fr-FR" sz="2600" dirty="0">
                <a:solidFill>
                  <a:schemeClr val="tx1">
                    <a:lumMod val="85000"/>
                    <a:lumOff val="15000"/>
                  </a:schemeClr>
                </a:solidFill>
              </a:rPr>
              <a:t>3 lettres d’information, </a:t>
            </a:r>
          </a:p>
          <a:p>
            <a:pPr marL="1371600" lvl="2" indent="-246063">
              <a:buFont typeface="Wingdings" pitchFamily="2" charset="2"/>
              <a:buChar char="§"/>
              <a:defRPr/>
            </a:pPr>
            <a:r>
              <a:rPr lang="fr-FR" sz="2600" dirty="0">
                <a:solidFill>
                  <a:schemeClr val="tx1">
                    <a:lumMod val="85000"/>
                    <a:lumOff val="15000"/>
                  </a:schemeClr>
                </a:solidFill>
              </a:rPr>
              <a:t>Réactualisation blog &amp; site, Twitter</a:t>
            </a:r>
          </a:p>
          <a:p>
            <a:pPr marL="1371600" lvl="2" indent="-246063">
              <a:buFont typeface="Wingdings" pitchFamily="2" charset="2"/>
              <a:buChar char="§"/>
              <a:defRPr/>
            </a:pPr>
            <a:r>
              <a:rPr lang="fr-FR" sz="2600" dirty="0">
                <a:solidFill>
                  <a:schemeClr val="tx1">
                    <a:lumMod val="85000"/>
                    <a:lumOff val="15000"/>
                  </a:schemeClr>
                </a:solidFill>
              </a:rPr>
              <a:t>13 Fiches départementales</a:t>
            </a:r>
          </a:p>
          <a:p>
            <a:pPr marL="1125537" lvl="2">
              <a:defRPr/>
            </a:pPr>
            <a:endParaRPr lang="fr-FR" sz="2600" dirty="0">
              <a:solidFill>
                <a:schemeClr val="tx1">
                  <a:lumMod val="85000"/>
                  <a:lumOff val="15000"/>
                </a:schemeClr>
              </a:solidFill>
            </a:endParaRPr>
          </a:p>
          <a:p>
            <a:pPr>
              <a:defRPr/>
            </a:pPr>
            <a:r>
              <a:rPr lang="fr-FR" sz="2600" dirty="0">
                <a:solidFill>
                  <a:schemeClr val="tx1">
                    <a:lumMod val="85000"/>
                    <a:lumOff val="15000"/>
                  </a:schemeClr>
                </a:solidFill>
              </a:rPr>
              <a:t>2. Accompagner les professionnels à développer une prise ne charge pluridisciplinaire des personnes en situation de violence. Initier, auprès des différents acteurs concernés par la prise en charge de ce public, une démarche de concertation, et d’échanges d’expertises</a:t>
            </a:r>
          </a:p>
          <a:p>
            <a:pPr eaLnBrk="1" fontAlgn="auto" hangingPunct="1">
              <a:buFont typeface="Wingdings" panose="05000000000000000000" pitchFamily="2" charset="2"/>
              <a:buChar char="§"/>
              <a:defRPr/>
            </a:pPr>
            <a:r>
              <a:rPr lang="fr-FR" sz="2600" dirty="0">
                <a:solidFill>
                  <a:schemeClr val="tx1">
                    <a:lumMod val="85000"/>
                    <a:lumOff val="15000"/>
                  </a:schemeClr>
                </a:solidFill>
              </a:rPr>
              <a:t>	Demandes mails / tél, accompagnement de projet</a:t>
            </a:r>
          </a:p>
          <a:p>
            <a:pPr eaLnBrk="1" fontAlgn="auto" hangingPunct="1">
              <a:buFont typeface="Wingdings" panose="05000000000000000000" pitchFamily="2" charset="2"/>
              <a:buChar char="§"/>
              <a:defRPr/>
            </a:pPr>
            <a:r>
              <a:rPr lang="fr-FR" sz="2600" dirty="0">
                <a:solidFill>
                  <a:schemeClr val="tx1">
                    <a:lumMod val="85000"/>
                    <a:lumOff val="15000"/>
                  </a:schemeClr>
                </a:solidFill>
              </a:rPr>
              <a:t>	Participation et implication dans les actions du réseau local</a:t>
            </a:r>
            <a:endParaRPr lang="fr-FR" sz="2300" dirty="0">
              <a:solidFill>
                <a:schemeClr val="tx1">
                  <a:lumMod val="85000"/>
                  <a:lumOff val="15000"/>
                </a:schemeClr>
              </a:solidFill>
            </a:endParaRPr>
          </a:p>
        </p:txBody>
      </p:sp>
      <p:sp>
        <p:nvSpPr>
          <p:cNvPr id="2" name="Rectangle 1">
            <a:extLst>
              <a:ext uri="{FF2B5EF4-FFF2-40B4-BE49-F238E27FC236}">
                <a16:creationId xmlns:a16="http://schemas.microsoft.com/office/drawing/2014/main" id="{9438FCA4-7C25-A44E-8DCE-63549BC5A43D}"/>
              </a:ext>
            </a:extLst>
          </p:cNvPr>
          <p:cNvSpPr/>
          <p:nvPr/>
        </p:nvSpPr>
        <p:spPr>
          <a:xfrm>
            <a:off x="1512888" y="708819"/>
            <a:ext cx="5651500" cy="954088"/>
          </a:xfrm>
          <a:prstGeom prst="rect">
            <a:avLst/>
          </a:prstGeom>
        </p:spPr>
        <p:txBody>
          <a:bodyPr>
            <a:spAutoFit/>
          </a:bodyPr>
          <a:lstStyle/>
          <a:p>
            <a:pPr marL="65087" defTabSz="457200">
              <a:spcBef>
                <a:spcPct val="20000"/>
              </a:spcBef>
              <a:buClr>
                <a:srgbClr val="D9B247"/>
              </a:buClr>
              <a:buSzPct val="115000"/>
              <a:defRPr/>
            </a:pPr>
            <a:r>
              <a:rPr lang="fr-FR" sz="2800" b="1" dirty="0">
                <a:solidFill>
                  <a:prstClr val="black">
                    <a:lumMod val="85000"/>
                    <a:lumOff val="15000"/>
                  </a:prstClr>
                </a:solidFill>
                <a:latin typeface="Garamond" panose="02020404030301010803"/>
              </a:rPr>
              <a:t>Action financée par l’ARS d’Occitanie</a:t>
            </a:r>
          </a:p>
        </p:txBody>
      </p:sp>
      <p:pic>
        <p:nvPicPr>
          <p:cNvPr id="31748" name="Image 2">
            <a:extLst>
              <a:ext uri="{FF2B5EF4-FFF2-40B4-BE49-F238E27FC236}">
                <a16:creationId xmlns:a16="http://schemas.microsoft.com/office/drawing/2014/main" id="{00FB1BC9-5DA3-DF30-41E7-016C3DA1DB7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20201" y="459714"/>
            <a:ext cx="184785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ircl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a:extLst>
              <a:ext uri="{FF2B5EF4-FFF2-40B4-BE49-F238E27FC236}">
                <a16:creationId xmlns:a16="http://schemas.microsoft.com/office/drawing/2014/main" id="{D616333E-92BC-4496-DAED-47C3E2E7A0E2}"/>
              </a:ext>
            </a:extLst>
          </p:cNvPr>
          <p:cNvSpPr>
            <a:spLocks noGrp="1"/>
          </p:cNvSpPr>
          <p:nvPr>
            <p:ph type="title"/>
          </p:nvPr>
        </p:nvSpPr>
        <p:spPr>
          <a:xfrm>
            <a:off x="2711451" y="476251"/>
            <a:ext cx="6799263" cy="1304925"/>
          </a:xfrm>
        </p:spPr>
        <p:txBody>
          <a:bodyPr rtlCol="0">
            <a:normAutofit fontScale="90000"/>
          </a:bodyPr>
          <a:lstStyle/>
          <a:p>
            <a:pPr>
              <a:defRPr/>
            </a:pPr>
            <a:r>
              <a:rPr lang="fr-FR" altLang="fr-FR" dirty="0">
                <a:solidFill>
                  <a:schemeClr val="tx1">
                    <a:lumMod val="85000"/>
                    <a:lumOff val="15000"/>
                  </a:schemeClr>
                </a:solidFill>
              </a:rPr>
              <a:t>ARS – Action 1</a:t>
            </a:r>
            <a:br>
              <a:rPr lang="fr-FR" altLang="fr-FR" dirty="0">
                <a:solidFill>
                  <a:schemeClr val="tx1">
                    <a:lumMod val="85000"/>
                    <a:lumOff val="15000"/>
                  </a:schemeClr>
                </a:solidFill>
              </a:rPr>
            </a:br>
            <a:r>
              <a:rPr lang="fr-FR" altLang="fr-FR" dirty="0">
                <a:solidFill>
                  <a:schemeClr val="tx1">
                    <a:lumMod val="85000"/>
                    <a:lumOff val="15000"/>
                  </a:schemeClr>
                </a:solidFill>
              </a:rPr>
              <a:t>Réalisation de 3 lettres d’information</a:t>
            </a:r>
          </a:p>
        </p:txBody>
      </p:sp>
      <p:sp>
        <p:nvSpPr>
          <p:cNvPr id="32771" name="Espace réservé du contenu 2">
            <a:extLst>
              <a:ext uri="{FF2B5EF4-FFF2-40B4-BE49-F238E27FC236}">
                <a16:creationId xmlns:a16="http://schemas.microsoft.com/office/drawing/2014/main" id="{B287AD22-3AA1-C930-AD54-6CB9CD12CCA5}"/>
              </a:ext>
            </a:extLst>
          </p:cNvPr>
          <p:cNvSpPr>
            <a:spLocks noGrp="1"/>
          </p:cNvSpPr>
          <p:nvPr>
            <p:ph idx="1"/>
          </p:nvPr>
        </p:nvSpPr>
        <p:spPr>
          <a:xfrm>
            <a:off x="1919288" y="1700214"/>
            <a:ext cx="8280400" cy="4670425"/>
          </a:xfrm>
        </p:spPr>
        <p:txBody>
          <a:bodyPr/>
          <a:lstStyle/>
          <a:p>
            <a:pPr marL="1581150" lvl="3"/>
            <a:endParaRPr lang="fr-FR" altLang="fr-FR" b="1" dirty="0"/>
          </a:p>
          <a:p>
            <a:pPr marL="1581150" lvl="3"/>
            <a:r>
              <a:rPr lang="fr-FR" altLang="fr-FR" b="1" dirty="0"/>
              <a:t>3 lettres d’actualités  </a:t>
            </a:r>
            <a:r>
              <a:rPr lang="fr-FR" altLang="fr-FR" dirty="0"/>
              <a:t>Visibles sur le site </a:t>
            </a:r>
            <a:r>
              <a:rPr lang="fr-FR" altLang="fr-FR" dirty="0">
                <a:hlinkClick r:id="rId2"/>
              </a:rPr>
              <a:t>www.reseauprevios.fr</a:t>
            </a:r>
            <a:r>
              <a:rPr lang="fr-FR" altLang="fr-FR" dirty="0"/>
              <a:t>  et envoyées par mail aux contacts (</a:t>
            </a:r>
            <a:r>
              <a:rPr lang="fr-FR" altLang="fr-FR" dirty="0">
                <a:latin typeface="Cambria" panose="02040503050406030204" pitchFamily="18" charset="0"/>
                <a:ea typeface="Cambria" panose="02040503050406030204" pitchFamily="18" charset="0"/>
              </a:rPr>
              <a:t>toujours en progression après la forte croissance de 2020)</a:t>
            </a:r>
            <a:endParaRPr lang="fr-FR" altLang="fr-FR" dirty="0">
              <a:solidFill>
                <a:srgbClr val="FF0000"/>
              </a:solidFill>
            </a:endParaRPr>
          </a:p>
          <a:p>
            <a:pPr indent="19050"/>
            <a:endParaRPr lang="fr-FR" altLang="fr-FR" dirty="0"/>
          </a:p>
        </p:txBody>
      </p:sp>
      <p:graphicFrame>
        <p:nvGraphicFramePr>
          <p:cNvPr id="5" name="Tableau 4">
            <a:extLst>
              <a:ext uri="{FF2B5EF4-FFF2-40B4-BE49-F238E27FC236}">
                <a16:creationId xmlns:a16="http://schemas.microsoft.com/office/drawing/2014/main" id="{EF0D7AF9-4FFA-7E7C-3B76-837392EBB681}"/>
              </a:ext>
            </a:extLst>
          </p:cNvPr>
          <p:cNvGraphicFramePr>
            <a:graphicFrameLocks noGrp="1"/>
          </p:cNvGraphicFramePr>
          <p:nvPr>
            <p:extLst>
              <p:ext uri="{D42A27DB-BD31-4B8C-83A1-F6EECF244321}">
                <p14:modId xmlns:p14="http://schemas.microsoft.com/office/powerpoint/2010/main" val="435720292"/>
              </p:ext>
            </p:extLst>
          </p:nvPr>
        </p:nvGraphicFramePr>
        <p:xfrm>
          <a:off x="323851" y="3429000"/>
          <a:ext cx="10639432" cy="1477963"/>
        </p:xfrm>
        <a:graphic>
          <a:graphicData uri="http://schemas.openxmlformats.org/drawingml/2006/table">
            <a:tbl>
              <a:tblPr firstRow="1" bandRow="1">
                <a:tableStyleId>{5C22544A-7EE6-4342-B048-85BDC9FD1C3A}</a:tableStyleId>
              </a:tblPr>
              <a:tblGrid>
                <a:gridCol w="1074551">
                  <a:extLst>
                    <a:ext uri="{9D8B030D-6E8A-4147-A177-3AD203B41FA5}">
                      <a16:colId xmlns:a16="http://schemas.microsoft.com/office/drawing/2014/main" val="20000"/>
                    </a:ext>
                  </a:extLst>
                </a:gridCol>
                <a:gridCol w="673583">
                  <a:extLst>
                    <a:ext uri="{9D8B030D-6E8A-4147-A177-3AD203B41FA5}">
                      <a16:colId xmlns:a16="http://schemas.microsoft.com/office/drawing/2014/main" val="20001"/>
                    </a:ext>
                  </a:extLst>
                </a:gridCol>
                <a:gridCol w="606225">
                  <a:extLst>
                    <a:ext uri="{9D8B030D-6E8A-4147-A177-3AD203B41FA5}">
                      <a16:colId xmlns:a16="http://schemas.microsoft.com/office/drawing/2014/main" val="20002"/>
                    </a:ext>
                  </a:extLst>
                </a:gridCol>
                <a:gridCol w="606225">
                  <a:extLst>
                    <a:ext uri="{9D8B030D-6E8A-4147-A177-3AD203B41FA5}">
                      <a16:colId xmlns:a16="http://schemas.microsoft.com/office/drawing/2014/main" val="20003"/>
                    </a:ext>
                  </a:extLst>
                </a:gridCol>
                <a:gridCol w="606225">
                  <a:extLst>
                    <a:ext uri="{9D8B030D-6E8A-4147-A177-3AD203B41FA5}">
                      <a16:colId xmlns:a16="http://schemas.microsoft.com/office/drawing/2014/main" val="20004"/>
                    </a:ext>
                  </a:extLst>
                </a:gridCol>
                <a:gridCol w="606225">
                  <a:extLst>
                    <a:ext uri="{9D8B030D-6E8A-4147-A177-3AD203B41FA5}">
                      <a16:colId xmlns:a16="http://schemas.microsoft.com/office/drawing/2014/main" val="20005"/>
                    </a:ext>
                  </a:extLst>
                </a:gridCol>
                <a:gridCol w="606225">
                  <a:extLst>
                    <a:ext uri="{9D8B030D-6E8A-4147-A177-3AD203B41FA5}">
                      <a16:colId xmlns:a16="http://schemas.microsoft.com/office/drawing/2014/main" val="20006"/>
                    </a:ext>
                  </a:extLst>
                </a:gridCol>
                <a:gridCol w="606225">
                  <a:extLst>
                    <a:ext uri="{9D8B030D-6E8A-4147-A177-3AD203B41FA5}">
                      <a16:colId xmlns:a16="http://schemas.microsoft.com/office/drawing/2014/main" val="20007"/>
                    </a:ext>
                  </a:extLst>
                </a:gridCol>
                <a:gridCol w="606225">
                  <a:extLst>
                    <a:ext uri="{9D8B030D-6E8A-4147-A177-3AD203B41FA5}">
                      <a16:colId xmlns:a16="http://schemas.microsoft.com/office/drawing/2014/main" val="20008"/>
                    </a:ext>
                  </a:extLst>
                </a:gridCol>
                <a:gridCol w="606225">
                  <a:extLst>
                    <a:ext uri="{9D8B030D-6E8A-4147-A177-3AD203B41FA5}">
                      <a16:colId xmlns:a16="http://schemas.microsoft.com/office/drawing/2014/main" val="20009"/>
                    </a:ext>
                  </a:extLst>
                </a:gridCol>
                <a:gridCol w="673583">
                  <a:extLst>
                    <a:ext uri="{9D8B030D-6E8A-4147-A177-3AD203B41FA5}">
                      <a16:colId xmlns:a16="http://schemas.microsoft.com/office/drawing/2014/main" val="20010"/>
                    </a:ext>
                  </a:extLst>
                </a:gridCol>
                <a:gridCol w="673583">
                  <a:extLst>
                    <a:ext uri="{9D8B030D-6E8A-4147-A177-3AD203B41FA5}">
                      <a16:colId xmlns:a16="http://schemas.microsoft.com/office/drawing/2014/main" val="20011"/>
                    </a:ext>
                  </a:extLst>
                </a:gridCol>
                <a:gridCol w="673583">
                  <a:extLst>
                    <a:ext uri="{9D8B030D-6E8A-4147-A177-3AD203B41FA5}">
                      <a16:colId xmlns:a16="http://schemas.microsoft.com/office/drawing/2014/main" val="20012"/>
                    </a:ext>
                  </a:extLst>
                </a:gridCol>
                <a:gridCol w="673583">
                  <a:extLst>
                    <a:ext uri="{9D8B030D-6E8A-4147-A177-3AD203B41FA5}">
                      <a16:colId xmlns:a16="http://schemas.microsoft.com/office/drawing/2014/main" val="20013"/>
                    </a:ext>
                  </a:extLst>
                </a:gridCol>
                <a:gridCol w="673583">
                  <a:extLst>
                    <a:ext uri="{9D8B030D-6E8A-4147-A177-3AD203B41FA5}">
                      <a16:colId xmlns:a16="http://schemas.microsoft.com/office/drawing/2014/main" val="1671966103"/>
                    </a:ext>
                  </a:extLst>
                </a:gridCol>
                <a:gridCol w="673583">
                  <a:extLst>
                    <a:ext uri="{9D8B030D-6E8A-4147-A177-3AD203B41FA5}">
                      <a16:colId xmlns:a16="http://schemas.microsoft.com/office/drawing/2014/main" val="20014"/>
                    </a:ext>
                  </a:extLst>
                </a:gridCol>
              </a:tblGrid>
              <a:tr h="410781">
                <a:tc>
                  <a:txBody>
                    <a:bodyPr/>
                    <a:lstStyle/>
                    <a:p>
                      <a:endParaRPr lang="fr-FR" sz="1600" dirty="0"/>
                    </a:p>
                  </a:txBody>
                  <a:tcPr marL="91455" marR="91455" marT="45769" marB="45769">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fr-FR" sz="1400" dirty="0"/>
                        <a:t>2007</a:t>
                      </a:r>
                    </a:p>
                  </a:txBody>
                  <a:tcPr marL="91455" marR="91455" marT="45769" marB="45769" anchor="ctr">
                    <a:lnT w="12700" cap="flat" cmpd="sng" algn="ctr">
                      <a:solidFill>
                        <a:schemeClr val="tx1"/>
                      </a:solidFill>
                      <a:prstDash val="solid"/>
                      <a:round/>
                      <a:headEnd type="none" w="med" len="med"/>
                      <a:tailEnd type="none" w="med" len="med"/>
                    </a:lnT>
                  </a:tcPr>
                </a:tc>
                <a:tc>
                  <a:txBody>
                    <a:bodyPr/>
                    <a:lstStyle/>
                    <a:p>
                      <a:pPr algn="ctr"/>
                      <a:r>
                        <a:rPr lang="fr-FR" sz="1400" dirty="0"/>
                        <a:t>2008</a:t>
                      </a:r>
                    </a:p>
                  </a:txBody>
                  <a:tcPr marL="91455" marR="91455" marT="45769" marB="45769" anchor="ctr">
                    <a:lnT w="12700" cap="flat" cmpd="sng" algn="ctr">
                      <a:solidFill>
                        <a:schemeClr val="tx1"/>
                      </a:solidFill>
                      <a:prstDash val="solid"/>
                      <a:round/>
                      <a:headEnd type="none" w="med" len="med"/>
                      <a:tailEnd type="none" w="med" len="med"/>
                    </a:lnT>
                  </a:tcPr>
                </a:tc>
                <a:tc>
                  <a:txBody>
                    <a:bodyPr/>
                    <a:lstStyle/>
                    <a:p>
                      <a:pPr algn="ctr"/>
                      <a:r>
                        <a:rPr lang="fr-FR" sz="1400" dirty="0"/>
                        <a:t>2009</a:t>
                      </a:r>
                    </a:p>
                  </a:txBody>
                  <a:tcPr marL="91455" marR="91455" marT="45769" marB="45769" anchor="ctr">
                    <a:lnT w="12700" cap="flat" cmpd="sng" algn="ctr">
                      <a:solidFill>
                        <a:schemeClr val="tx1"/>
                      </a:solidFill>
                      <a:prstDash val="solid"/>
                      <a:round/>
                      <a:headEnd type="none" w="med" len="med"/>
                      <a:tailEnd type="none" w="med" len="med"/>
                    </a:lnT>
                  </a:tcPr>
                </a:tc>
                <a:tc>
                  <a:txBody>
                    <a:bodyPr/>
                    <a:lstStyle/>
                    <a:p>
                      <a:pPr algn="ctr"/>
                      <a:r>
                        <a:rPr lang="fr-FR" sz="1400" dirty="0"/>
                        <a:t>2010</a:t>
                      </a:r>
                    </a:p>
                  </a:txBody>
                  <a:tcPr marL="91455" marR="91455" marT="45769" marB="45769" anchor="ctr">
                    <a:lnT w="12700" cap="flat" cmpd="sng" algn="ctr">
                      <a:solidFill>
                        <a:schemeClr val="tx1"/>
                      </a:solidFill>
                      <a:prstDash val="solid"/>
                      <a:round/>
                      <a:headEnd type="none" w="med" len="med"/>
                      <a:tailEnd type="none" w="med" len="med"/>
                    </a:lnT>
                  </a:tcPr>
                </a:tc>
                <a:tc>
                  <a:txBody>
                    <a:bodyPr/>
                    <a:lstStyle/>
                    <a:p>
                      <a:pPr algn="ctr"/>
                      <a:r>
                        <a:rPr lang="fr-FR" sz="1400" dirty="0"/>
                        <a:t>2011</a:t>
                      </a:r>
                    </a:p>
                  </a:txBody>
                  <a:tcPr marL="91455" marR="91455" marT="45769" marB="45769" anchor="ctr">
                    <a:lnT w="12700" cap="flat" cmpd="sng" algn="ctr">
                      <a:solidFill>
                        <a:schemeClr val="tx1"/>
                      </a:solidFill>
                      <a:prstDash val="solid"/>
                      <a:round/>
                      <a:headEnd type="none" w="med" len="med"/>
                      <a:tailEnd type="none" w="med" len="med"/>
                    </a:lnT>
                  </a:tcPr>
                </a:tc>
                <a:tc>
                  <a:txBody>
                    <a:bodyPr/>
                    <a:lstStyle/>
                    <a:p>
                      <a:pPr algn="ctr"/>
                      <a:r>
                        <a:rPr lang="fr-FR" sz="1400" dirty="0"/>
                        <a:t>2012</a:t>
                      </a:r>
                    </a:p>
                  </a:txBody>
                  <a:tcPr marL="91455" marR="91455" marT="45769" marB="45769" anchor="ctr">
                    <a:lnT w="12700" cap="flat" cmpd="sng" algn="ctr">
                      <a:solidFill>
                        <a:schemeClr val="tx1"/>
                      </a:solidFill>
                      <a:prstDash val="solid"/>
                      <a:round/>
                      <a:headEnd type="none" w="med" len="med"/>
                      <a:tailEnd type="none" w="med" len="med"/>
                    </a:lnT>
                  </a:tcPr>
                </a:tc>
                <a:tc>
                  <a:txBody>
                    <a:bodyPr/>
                    <a:lstStyle/>
                    <a:p>
                      <a:pPr algn="ctr"/>
                      <a:r>
                        <a:rPr lang="fr-FR" sz="1400" dirty="0"/>
                        <a:t>2013</a:t>
                      </a:r>
                    </a:p>
                  </a:txBody>
                  <a:tcPr marL="91455" marR="91455" marT="45769" marB="45769" anchor="ctr">
                    <a:lnT w="12700" cap="flat" cmpd="sng" algn="ctr">
                      <a:solidFill>
                        <a:schemeClr val="tx1"/>
                      </a:solidFill>
                      <a:prstDash val="solid"/>
                      <a:round/>
                      <a:headEnd type="none" w="med" len="med"/>
                      <a:tailEnd type="none" w="med" len="med"/>
                    </a:lnT>
                  </a:tcPr>
                </a:tc>
                <a:tc>
                  <a:txBody>
                    <a:bodyPr/>
                    <a:lstStyle/>
                    <a:p>
                      <a:pPr algn="ctr"/>
                      <a:r>
                        <a:rPr lang="fr-FR" sz="1400" dirty="0"/>
                        <a:t>2014</a:t>
                      </a:r>
                    </a:p>
                  </a:txBody>
                  <a:tcPr marL="91455" marR="91455" marT="45769" marB="45769" anchor="ctr">
                    <a:lnT w="12700" cap="flat" cmpd="sng" algn="ctr">
                      <a:solidFill>
                        <a:schemeClr val="tx1"/>
                      </a:solidFill>
                      <a:prstDash val="solid"/>
                      <a:round/>
                      <a:headEnd type="none" w="med" len="med"/>
                      <a:tailEnd type="none" w="med" len="med"/>
                    </a:lnT>
                  </a:tcPr>
                </a:tc>
                <a:tc>
                  <a:txBody>
                    <a:bodyPr/>
                    <a:lstStyle/>
                    <a:p>
                      <a:pPr algn="ctr"/>
                      <a:r>
                        <a:rPr lang="fr-FR" sz="1400" dirty="0"/>
                        <a:t>2015</a:t>
                      </a:r>
                    </a:p>
                  </a:txBody>
                  <a:tcPr marL="91455" marR="91455" marT="45769" marB="45769" anchor="ctr">
                    <a:lnT w="12700" cap="flat" cmpd="sng" algn="ctr">
                      <a:solidFill>
                        <a:schemeClr val="tx1"/>
                      </a:solidFill>
                      <a:prstDash val="solid"/>
                      <a:round/>
                      <a:headEnd type="none" w="med" len="med"/>
                      <a:tailEnd type="none" w="med" len="med"/>
                    </a:lnT>
                  </a:tcPr>
                </a:tc>
                <a:tc>
                  <a:txBody>
                    <a:bodyPr/>
                    <a:lstStyle/>
                    <a:p>
                      <a:pPr algn="ctr"/>
                      <a:r>
                        <a:rPr lang="fr-FR" sz="1400" dirty="0"/>
                        <a:t>2016</a:t>
                      </a:r>
                    </a:p>
                  </a:txBody>
                  <a:tcPr marL="91455" marR="91455" marT="45769" marB="45769" anchor="ctr">
                    <a:lnT w="12700" cap="flat" cmpd="sng" algn="ctr">
                      <a:solidFill>
                        <a:schemeClr val="tx1"/>
                      </a:solidFill>
                      <a:prstDash val="solid"/>
                      <a:round/>
                      <a:headEnd type="none" w="med" len="med"/>
                      <a:tailEnd type="none" w="med" len="med"/>
                    </a:lnT>
                  </a:tcPr>
                </a:tc>
                <a:tc>
                  <a:txBody>
                    <a:bodyPr/>
                    <a:lstStyle/>
                    <a:p>
                      <a:pPr algn="ctr"/>
                      <a:r>
                        <a:rPr lang="fr-FR" sz="1400" dirty="0"/>
                        <a:t>2017</a:t>
                      </a:r>
                    </a:p>
                  </a:txBody>
                  <a:tcPr marL="91455" marR="91455" marT="45769" marB="45769" anchor="ctr">
                    <a:lnT w="12700" cap="flat" cmpd="sng" algn="ctr">
                      <a:solidFill>
                        <a:schemeClr val="tx1"/>
                      </a:solidFill>
                      <a:prstDash val="solid"/>
                      <a:round/>
                      <a:headEnd type="none" w="med" len="med"/>
                      <a:tailEnd type="none" w="med" len="med"/>
                    </a:lnT>
                  </a:tcPr>
                </a:tc>
                <a:tc>
                  <a:txBody>
                    <a:bodyPr/>
                    <a:lstStyle/>
                    <a:p>
                      <a:pPr algn="ctr"/>
                      <a:r>
                        <a:rPr lang="fr-FR" sz="1400" dirty="0"/>
                        <a:t>2018</a:t>
                      </a:r>
                    </a:p>
                  </a:txBody>
                  <a:tcPr marL="91455" marR="91455" marT="45769" marB="45769" anchor="ctr">
                    <a:lnT w="12700" cap="flat" cmpd="sng" algn="ctr">
                      <a:solidFill>
                        <a:schemeClr val="tx1"/>
                      </a:solidFill>
                      <a:prstDash val="solid"/>
                      <a:round/>
                      <a:headEnd type="none" w="med" len="med"/>
                      <a:tailEnd type="none" w="med" len="med"/>
                    </a:lnT>
                  </a:tcPr>
                </a:tc>
                <a:tc>
                  <a:txBody>
                    <a:bodyPr/>
                    <a:lstStyle/>
                    <a:p>
                      <a:pPr algn="ctr"/>
                      <a:r>
                        <a:rPr lang="fr-FR" sz="1400" dirty="0"/>
                        <a:t>2019</a:t>
                      </a:r>
                    </a:p>
                  </a:txBody>
                  <a:tcPr marL="91455" marR="91455" marT="45769" marB="45769" anchor="ctr">
                    <a:lnT w="12700" cap="flat" cmpd="sng" algn="ctr">
                      <a:solidFill>
                        <a:schemeClr val="tx1"/>
                      </a:solidFill>
                      <a:prstDash val="solid"/>
                      <a:round/>
                      <a:headEnd type="none" w="med" len="med"/>
                      <a:tailEnd type="none" w="med" len="med"/>
                    </a:lnT>
                  </a:tcPr>
                </a:tc>
                <a:tc>
                  <a:txBody>
                    <a:bodyPr/>
                    <a:lstStyle/>
                    <a:p>
                      <a:pPr algn="ctr"/>
                      <a:r>
                        <a:rPr lang="fr-FR" sz="1400" dirty="0"/>
                        <a:t>2020</a:t>
                      </a:r>
                    </a:p>
                  </a:txBody>
                  <a:tcPr marL="91455" marR="91455" marT="45769" marB="45769" anchor="ctr">
                    <a:lnT w="12700" cap="flat" cmpd="sng" algn="ctr">
                      <a:solidFill>
                        <a:schemeClr val="tx1"/>
                      </a:solidFill>
                      <a:prstDash val="solid"/>
                      <a:round/>
                      <a:headEnd type="none" w="med" len="med"/>
                      <a:tailEnd type="none" w="med" len="med"/>
                    </a:lnT>
                  </a:tcPr>
                </a:tc>
                <a:tc>
                  <a:txBody>
                    <a:bodyPr/>
                    <a:lstStyle/>
                    <a:p>
                      <a:pPr algn="ctr"/>
                      <a:r>
                        <a:rPr lang="fr-FR" sz="1400" dirty="0"/>
                        <a:t>2021</a:t>
                      </a:r>
                    </a:p>
                  </a:txBody>
                  <a:tcPr marL="91455" marR="91455" marT="45769" marB="45769"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1067182">
                <a:tc>
                  <a:txBody>
                    <a:bodyPr/>
                    <a:lstStyle/>
                    <a:p>
                      <a:r>
                        <a:rPr lang="fr-FR" sz="1600" dirty="0"/>
                        <a:t>Nombre</a:t>
                      </a:r>
                    </a:p>
                    <a:p>
                      <a:r>
                        <a:rPr lang="fr-FR" sz="1600" dirty="0"/>
                        <a:t>de contacts</a:t>
                      </a:r>
                      <a:r>
                        <a:rPr lang="fr-FR" sz="1600" baseline="0" dirty="0"/>
                        <a:t> du réseau</a:t>
                      </a:r>
                      <a:endParaRPr lang="fr-FR" sz="1600" dirty="0"/>
                    </a:p>
                  </a:txBody>
                  <a:tcPr marL="91455" marR="91455" marT="45769" marB="45769">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fr-FR" sz="1400" dirty="0"/>
                        <a:t>152</a:t>
                      </a:r>
                    </a:p>
                  </a:txBody>
                  <a:tcPr marL="91455" marR="91455" marT="45769" marB="45769" anchor="ctr">
                    <a:lnB w="12700" cap="flat" cmpd="sng" algn="ctr">
                      <a:solidFill>
                        <a:schemeClr val="tx1"/>
                      </a:solidFill>
                      <a:prstDash val="solid"/>
                      <a:round/>
                      <a:headEnd type="none" w="med" len="med"/>
                      <a:tailEnd type="none" w="med" len="med"/>
                    </a:lnB>
                  </a:tcPr>
                </a:tc>
                <a:tc>
                  <a:txBody>
                    <a:bodyPr/>
                    <a:lstStyle/>
                    <a:p>
                      <a:pPr algn="ctr"/>
                      <a:r>
                        <a:rPr lang="fr-FR" sz="1400" dirty="0"/>
                        <a:t>312</a:t>
                      </a:r>
                    </a:p>
                  </a:txBody>
                  <a:tcPr marL="91455" marR="91455" marT="45769" marB="45769" anchor="ctr">
                    <a:lnB w="12700" cap="flat" cmpd="sng" algn="ctr">
                      <a:solidFill>
                        <a:schemeClr val="tx1"/>
                      </a:solidFill>
                      <a:prstDash val="solid"/>
                      <a:round/>
                      <a:headEnd type="none" w="med" len="med"/>
                      <a:tailEnd type="none" w="med" len="med"/>
                    </a:lnB>
                  </a:tcPr>
                </a:tc>
                <a:tc>
                  <a:txBody>
                    <a:bodyPr/>
                    <a:lstStyle/>
                    <a:p>
                      <a:pPr algn="ctr"/>
                      <a:r>
                        <a:rPr lang="fr-FR" sz="1400" dirty="0"/>
                        <a:t>488</a:t>
                      </a:r>
                    </a:p>
                  </a:txBody>
                  <a:tcPr marL="91455" marR="91455" marT="45769" marB="45769" anchor="ctr">
                    <a:lnB w="12700" cap="flat" cmpd="sng" algn="ctr">
                      <a:solidFill>
                        <a:schemeClr val="tx1"/>
                      </a:solidFill>
                      <a:prstDash val="solid"/>
                      <a:round/>
                      <a:headEnd type="none" w="med" len="med"/>
                      <a:tailEnd type="none" w="med" len="med"/>
                    </a:lnB>
                  </a:tcPr>
                </a:tc>
                <a:tc>
                  <a:txBody>
                    <a:bodyPr/>
                    <a:lstStyle/>
                    <a:p>
                      <a:pPr algn="ctr"/>
                      <a:r>
                        <a:rPr lang="fr-FR" sz="1400" dirty="0"/>
                        <a:t>560</a:t>
                      </a:r>
                    </a:p>
                  </a:txBody>
                  <a:tcPr marL="91455" marR="91455" marT="45769" marB="45769" anchor="ctr">
                    <a:lnB w="12700" cap="flat" cmpd="sng" algn="ctr">
                      <a:solidFill>
                        <a:schemeClr val="tx1"/>
                      </a:solidFill>
                      <a:prstDash val="solid"/>
                      <a:round/>
                      <a:headEnd type="none" w="med" len="med"/>
                      <a:tailEnd type="none" w="med" len="med"/>
                    </a:lnB>
                  </a:tcPr>
                </a:tc>
                <a:tc>
                  <a:txBody>
                    <a:bodyPr/>
                    <a:lstStyle/>
                    <a:p>
                      <a:pPr algn="ctr"/>
                      <a:r>
                        <a:rPr lang="fr-FR" sz="1400" dirty="0"/>
                        <a:t>1127</a:t>
                      </a:r>
                    </a:p>
                  </a:txBody>
                  <a:tcPr marL="91455" marR="91455" marT="45769" marB="45769" anchor="ctr">
                    <a:lnB w="12700" cap="flat" cmpd="sng" algn="ctr">
                      <a:solidFill>
                        <a:schemeClr val="tx1"/>
                      </a:solidFill>
                      <a:prstDash val="solid"/>
                      <a:round/>
                      <a:headEnd type="none" w="med" len="med"/>
                      <a:tailEnd type="none" w="med" len="med"/>
                    </a:lnB>
                  </a:tcPr>
                </a:tc>
                <a:tc>
                  <a:txBody>
                    <a:bodyPr/>
                    <a:lstStyle/>
                    <a:p>
                      <a:pPr algn="ctr"/>
                      <a:r>
                        <a:rPr lang="fr-FR" sz="1400" dirty="0"/>
                        <a:t>2000</a:t>
                      </a:r>
                    </a:p>
                  </a:txBody>
                  <a:tcPr marL="91455" marR="91455" marT="45769" marB="45769" anchor="ctr">
                    <a:lnB w="12700" cap="flat" cmpd="sng" algn="ctr">
                      <a:solidFill>
                        <a:schemeClr val="tx1"/>
                      </a:solidFill>
                      <a:prstDash val="solid"/>
                      <a:round/>
                      <a:headEnd type="none" w="med" len="med"/>
                      <a:tailEnd type="none" w="med" len="med"/>
                    </a:lnB>
                  </a:tcPr>
                </a:tc>
                <a:tc>
                  <a:txBody>
                    <a:bodyPr/>
                    <a:lstStyle/>
                    <a:p>
                      <a:pPr algn="ctr"/>
                      <a:r>
                        <a:rPr lang="fr-FR" sz="1400" dirty="0"/>
                        <a:t>3500</a:t>
                      </a:r>
                    </a:p>
                  </a:txBody>
                  <a:tcPr marL="91455" marR="91455" marT="45769" marB="45769" anchor="ctr">
                    <a:lnB w="12700" cap="flat" cmpd="sng" algn="ctr">
                      <a:solidFill>
                        <a:schemeClr val="tx1"/>
                      </a:solidFill>
                      <a:prstDash val="solid"/>
                      <a:round/>
                      <a:headEnd type="none" w="med" len="med"/>
                      <a:tailEnd type="none" w="med" len="med"/>
                    </a:lnB>
                  </a:tcPr>
                </a:tc>
                <a:tc>
                  <a:txBody>
                    <a:bodyPr/>
                    <a:lstStyle/>
                    <a:p>
                      <a:pPr algn="ctr"/>
                      <a:r>
                        <a:rPr lang="fr-FR" sz="1400" dirty="0"/>
                        <a:t>3580</a:t>
                      </a:r>
                    </a:p>
                  </a:txBody>
                  <a:tcPr marL="91455" marR="91455" marT="45769" marB="45769" anchor="ctr">
                    <a:lnB w="1270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3517</a:t>
                      </a:r>
                    </a:p>
                  </a:txBody>
                  <a:tcPr marL="91455" marR="91455" marT="45769" marB="45769" anchor="ctr">
                    <a:lnB w="1270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3650</a:t>
                      </a:r>
                    </a:p>
                  </a:txBody>
                  <a:tcPr marL="91455" marR="91455" marT="45769" marB="45769" anchor="ctr">
                    <a:lnB w="1270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3581</a:t>
                      </a:r>
                    </a:p>
                  </a:txBody>
                  <a:tcPr marL="91455" marR="91455" marT="45769" marB="45769" anchor="ctr">
                    <a:lnB w="1270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3859</a:t>
                      </a:r>
                    </a:p>
                  </a:txBody>
                  <a:tcPr marL="91455" marR="91455" marT="45769" marB="45769" anchor="ctr">
                    <a:lnB w="1270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3000</a:t>
                      </a:r>
                    </a:p>
                  </a:txBody>
                  <a:tcPr marL="91455" marR="91455" marT="45769" marB="45769" anchor="ctr">
                    <a:lnB w="1270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5 895</a:t>
                      </a:r>
                    </a:p>
                  </a:txBody>
                  <a:tcPr marL="91455" marR="91455" marT="45769" marB="45769" anchor="ctr">
                    <a:lnB w="12700" cap="flat" cmpd="sng" algn="ctr">
                      <a:solidFill>
                        <a:schemeClr val="tx1"/>
                      </a:solidFill>
                      <a:prstDash val="solid"/>
                      <a:round/>
                      <a:headEnd type="none" w="med" len="med"/>
                      <a:tailEnd type="none" w="med" len="med"/>
                    </a:lnB>
                  </a:tcPr>
                </a:tc>
                <a:tc>
                  <a:txBody>
                    <a:bodyPr/>
                    <a:lstStyle/>
                    <a:p>
                      <a:pPr algn="ctr"/>
                      <a:r>
                        <a:rPr lang="fr-FR" sz="1600" b="1" dirty="0">
                          <a:solidFill>
                            <a:schemeClr val="tx1"/>
                          </a:solidFill>
                        </a:rPr>
                        <a:t>5 944</a:t>
                      </a:r>
                    </a:p>
                  </a:txBody>
                  <a:tcPr marL="91455" marR="91455" marT="45769" marB="45769"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a:extLst>
              <a:ext uri="{FF2B5EF4-FFF2-40B4-BE49-F238E27FC236}">
                <a16:creationId xmlns:a16="http://schemas.microsoft.com/office/drawing/2014/main" id="{119E7795-8E9C-1B8F-B4CC-F6E0782E4B24}"/>
              </a:ext>
            </a:extLst>
          </p:cNvPr>
          <p:cNvSpPr>
            <a:spLocks noGrp="1"/>
          </p:cNvSpPr>
          <p:nvPr>
            <p:ph type="title"/>
          </p:nvPr>
        </p:nvSpPr>
        <p:spPr/>
        <p:txBody>
          <a:bodyPr rtlCol="0">
            <a:normAutofit fontScale="90000"/>
          </a:bodyPr>
          <a:lstStyle/>
          <a:p>
            <a:pPr>
              <a:defRPr/>
            </a:pPr>
            <a:r>
              <a:rPr lang="fr-FR" altLang="fr-FR" dirty="0">
                <a:solidFill>
                  <a:schemeClr val="tx1">
                    <a:lumMod val="85000"/>
                    <a:lumOff val="15000"/>
                  </a:schemeClr>
                </a:solidFill>
              </a:rPr>
              <a:t>ARS – Action 1 suite : site internet et Blog</a:t>
            </a:r>
          </a:p>
        </p:txBody>
      </p:sp>
      <p:sp>
        <p:nvSpPr>
          <p:cNvPr id="3" name="Espace réservé du contenu 2">
            <a:extLst>
              <a:ext uri="{FF2B5EF4-FFF2-40B4-BE49-F238E27FC236}">
                <a16:creationId xmlns:a16="http://schemas.microsoft.com/office/drawing/2014/main" id="{7F2EBDFE-F729-736C-BB26-9C3DA71322A6}"/>
              </a:ext>
            </a:extLst>
          </p:cNvPr>
          <p:cNvSpPr>
            <a:spLocks noGrp="1"/>
          </p:cNvSpPr>
          <p:nvPr>
            <p:ph idx="1"/>
          </p:nvPr>
        </p:nvSpPr>
        <p:spPr>
          <a:xfrm>
            <a:off x="373062" y="1706563"/>
            <a:ext cx="10875963" cy="4756150"/>
          </a:xfrm>
        </p:spPr>
        <p:txBody>
          <a:bodyPr rtlCol="0">
            <a:normAutofit lnSpcReduction="10000"/>
          </a:bodyPr>
          <a:lstStyle/>
          <a:p>
            <a:pPr marL="457200" indent="-457200" eaLnBrk="1" fontAlgn="auto" hangingPunct="1">
              <a:buFont typeface="Arial" panose="020B0604020202020204" pitchFamily="34" charset="0"/>
              <a:buChar char="•"/>
              <a:defRPr/>
            </a:pPr>
            <a:r>
              <a:rPr lang="fr-FR" b="1" dirty="0">
                <a:solidFill>
                  <a:schemeClr val="tx1">
                    <a:lumMod val="85000"/>
                    <a:lumOff val="15000"/>
                  </a:schemeClr>
                </a:solidFill>
              </a:rPr>
              <a:t>Site internet </a:t>
            </a:r>
            <a:endParaRPr lang="fr-FR" dirty="0">
              <a:solidFill>
                <a:schemeClr val="tx1">
                  <a:lumMod val="85000"/>
                  <a:lumOff val="15000"/>
                </a:schemeClr>
              </a:solidFill>
            </a:endParaRPr>
          </a:p>
          <a:p>
            <a:pPr lvl="2" eaLnBrk="1" fontAlgn="auto" hangingPunct="1">
              <a:buFont typeface="Arial" charset="0"/>
              <a:buChar char="•"/>
              <a:defRPr/>
            </a:pPr>
            <a:r>
              <a:rPr lang="fr-FR" dirty="0">
                <a:solidFill>
                  <a:schemeClr val="tx1">
                    <a:lumMod val="85000"/>
                    <a:lumOff val="15000"/>
                  </a:schemeClr>
                </a:solidFill>
              </a:rPr>
              <a:t>nombre de visiteurs : 18 425</a:t>
            </a:r>
          </a:p>
          <a:p>
            <a:pPr lvl="2" eaLnBrk="1" fontAlgn="auto" hangingPunct="1">
              <a:buFont typeface="Arial" charset="0"/>
              <a:buChar char="•"/>
              <a:defRPr/>
            </a:pPr>
            <a:r>
              <a:rPr lang="fr-FR" dirty="0">
                <a:solidFill>
                  <a:schemeClr val="tx1">
                    <a:lumMod val="85000"/>
                    <a:lumOff val="15000"/>
                  </a:schemeClr>
                </a:solidFill>
              </a:rPr>
              <a:t>nombre de consultations des pages : 40 099</a:t>
            </a:r>
          </a:p>
          <a:p>
            <a:pPr lvl="2" eaLnBrk="1" fontAlgn="auto" hangingPunct="1">
              <a:buFont typeface="Arial" charset="0"/>
              <a:buChar char="•"/>
              <a:defRPr/>
            </a:pPr>
            <a:r>
              <a:rPr lang="fr-FR" dirty="0">
                <a:solidFill>
                  <a:schemeClr val="tx1">
                    <a:lumMod val="85000"/>
                    <a:lumOff val="15000"/>
                  </a:schemeClr>
                </a:solidFill>
              </a:rPr>
              <a:t>pages mises à jour : 10</a:t>
            </a:r>
          </a:p>
          <a:p>
            <a:pPr lvl="2" eaLnBrk="1" fontAlgn="auto" hangingPunct="1">
              <a:buFont typeface="Arial" charset="0"/>
              <a:buChar char="•"/>
              <a:defRPr/>
            </a:pPr>
            <a:r>
              <a:rPr lang="fr-FR" dirty="0">
                <a:solidFill>
                  <a:schemeClr val="tx1">
                    <a:lumMod val="85000"/>
                    <a:lumOff val="15000"/>
                  </a:schemeClr>
                </a:solidFill>
              </a:rPr>
              <a:t>Téléchargements fiches départementales : 215</a:t>
            </a:r>
          </a:p>
          <a:p>
            <a:pPr marL="457200" indent="-457200" eaLnBrk="1" fontAlgn="auto" hangingPunct="1">
              <a:buFont typeface="Arial" panose="020B0604020202020204" pitchFamily="34" charset="0"/>
              <a:buChar char="•"/>
              <a:defRPr/>
            </a:pPr>
            <a:r>
              <a:rPr lang="fr-FR" b="1" dirty="0">
                <a:solidFill>
                  <a:schemeClr val="tx1">
                    <a:lumMod val="85000"/>
                    <a:lumOff val="15000"/>
                  </a:schemeClr>
                </a:solidFill>
              </a:rPr>
              <a:t>Blog</a:t>
            </a:r>
            <a:r>
              <a:rPr lang="fr-FR" dirty="0">
                <a:solidFill>
                  <a:schemeClr val="tx1">
                    <a:lumMod val="85000"/>
                    <a:lumOff val="15000"/>
                  </a:schemeClr>
                </a:solidFill>
              </a:rPr>
              <a:t> </a:t>
            </a:r>
          </a:p>
          <a:p>
            <a:pPr lvl="2" eaLnBrk="1" fontAlgn="auto" hangingPunct="1">
              <a:buFont typeface="Arial" charset="0"/>
              <a:buChar char="•"/>
              <a:defRPr/>
            </a:pPr>
            <a:r>
              <a:rPr lang="fr-FR" dirty="0">
                <a:solidFill>
                  <a:schemeClr val="tx1">
                    <a:lumMod val="85000"/>
                    <a:lumOff val="15000"/>
                  </a:schemeClr>
                </a:solidFill>
              </a:rPr>
              <a:t>nombre de visiteurs : 10 817</a:t>
            </a:r>
          </a:p>
          <a:p>
            <a:pPr lvl="2" eaLnBrk="1" fontAlgn="auto" hangingPunct="1">
              <a:buFont typeface="Arial" charset="0"/>
              <a:buChar char="•"/>
              <a:defRPr/>
            </a:pPr>
            <a:r>
              <a:rPr lang="fr-FR" dirty="0">
                <a:solidFill>
                  <a:schemeClr val="tx1">
                    <a:lumMod val="85000"/>
                    <a:lumOff val="15000"/>
                  </a:schemeClr>
                </a:solidFill>
              </a:rPr>
              <a:t>nombre de consultations des pages : 54 278</a:t>
            </a:r>
          </a:p>
          <a:p>
            <a:pPr lvl="2" eaLnBrk="1" fontAlgn="auto" hangingPunct="1">
              <a:buFont typeface="Arial" charset="0"/>
              <a:buChar char="•"/>
              <a:defRPr/>
            </a:pPr>
            <a:r>
              <a:rPr lang="fr-FR" dirty="0">
                <a:solidFill>
                  <a:schemeClr val="tx1">
                    <a:lumMod val="85000"/>
                    <a:lumOff val="15000"/>
                  </a:schemeClr>
                </a:solidFill>
              </a:rPr>
              <a:t>31 articles publiés et 10 pages mises à jour</a:t>
            </a:r>
          </a:p>
          <a:p>
            <a:pPr lvl="2" eaLnBrk="1" fontAlgn="auto" hangingPunct="1">
              <a:defRPr/>
            </a:pPr>
            <a:endParaRPr lang="fr-FR" dirty="0">
              <a:solidFill>
                <a:schemeClr val="tx1">
                  <a:lumMod val="85000"/>
                  <a:lumOff val="15000"/>
                </a:schemeClr>
              </a:solidFill>
            </a:endParaRPr>
          </a:p>
          <a:p>
            <a:pPr marL="1257300" lvl="2" indent="-342900" eaLnBrk="1" fontAlgn="auto" hangingPunct="1">
              <a:buFont typeface="Wingdings" panose="05000000000000000000" pitchFamily="2" charset="2"/>
              <a:buChar char="Ø"/>
              <a:defRPr/>
            </a:pPr>
            <a:r>
              <a:rPr lang="fr-FR" dirty="0">
                <a:solidFill>
                  <a:schemeClr val="tx1">
                    <a:lumMod val="85000"/>
                    <a:lumOff val="15000"/>
                  </a:schemeClr>
                </a:solidFill>
                <a:latin typeface="Calibri" panose="020F0502020204030204" pitchFamily="34" charset="0"/>
                <a:cs typeface="Calibri" panose="020F0502020204030204" pitchFamily="34" charset="0"/>
              </a:rPr>
              <a:t>↘</a:t>
            </a:r>
            <a:r>
              <a:rPr lang="fr-FR" dirty="0">
                <a:solidFill>
                  <a:schemeClr val="tx1">
                    <a:lumMod val="85000"/>
                    <a:lumOff val="15000"/>
                  </a:schemeClr>
                </a:solidFill>
              </a:rPr>
              <a:t>des chiffres peut-être dû aux personnes qui refusent les cookies</a:t>
            </a:r>
          </a:p>
          <a:p>
            <a:pPr marL="1257300" lvl="2" indent="-342900" eaLnBrk="1" fontAlgn="auto" hangingPunct="1">
              <a:buFont typeface="Wingdings" panose="05000000000000000000" pitchFamily="2" charset="2"/>
              <a:buChar char="Ø"/>
              <a:defRPr/>
            </a:pPr>
            <a:endParaRPr lang="fr-FR" dirty="0">
              <a:solidFill>
                <a:schemeClr val="tx1">
                  <a:lumMod val="85000"/>
                  <a:lumOff val="15000"/>
                </a:schemeClr>
              </a:solidFill>
            </a:endParaRPr>
          </a:p>
          <a:p>
            <a:pPr marL="428625" lvl="1" indent="-342900">
              <a:buFont typeface="Arial" panose="020B0604020202020204" pitchFamily="34" charset="0"/>
              <a:buChar char="•"/>
              <a:defRPr/>
            </a:pPr>
            <a:r>
              <a:rPr lang="fr-FR" b="1" dirty="0">
                <a:solidFill>
                  <a:schemeClr val="tx1">
                    <a:lumMod val="85000"/>
                    <a:lumOff val="15000"/>
                  </a:schemeClr>
                </a:solidFill>
              </a:rPr>
              <a:t>Twitter : </a:t>
            </a:r>
            <a:r>
              <a:rPr lang="fr-FR" dirty="0">
                <a:solidFill>
                  <a:schemeClr val="tx1">
                    <a:lumMod val="85000"/>
                    <a:lumOff val="15000"/>
                  </a:schemeClr>
                </a:solidFill>
              </a:rPr>
              <a:t>création d’un compte Twitter en janvier 2020</a:t>
            </a:r>
          </a:p>
          <a:p>
            <a:pPr marL="542925" lvl="2">
              <a:defRPr/>
            </a:pPr>
            <a:r>
              <a:rPr lang="fr-FR" dirty="0">
                <a:solidFill>
                  <a:schemeClr val="tx1">
                    <a:lumMod val="85000"/>
                    <a:lumOff val="15000"/>
                  </a:schemeClr>
                </a:solidFill>
              </a:rPr>
              <a:t>195 publications</a:t>
            </a:r>
          </a:p>
          <a:p>
            <a:pPr eaLnBrk="1" fontAlgn="auto" hangingPunct="1">
              <a:buFont typeface="Arial" charset="0"/>
              <a:buChar char="•"/>
              <a:defRPr/>
            </a:pPr>
            <a:endParaRPr lang="fr-FR" dirty="0">
              <a:solidFill>
                <a:schemeClr val="tx1">
                  <a:lumMod val="85000"/>
                  <a:lumOff val="15000"/>
                </a:schemeClr>
              </a:solidFill>
            </a:endParaRPr>
          </a:p>
          <a:p>
            <a:pPr eaLnBrk="1" fontAlgn="auto" hangingPunct="1">
              <a:buFont typeface="Arial" charset="0"/>
              <a:buChar char="•"/>
              <a:defRPr/>
            </a:pPr>
            <a:endParaRPr lang="fr-FR" dirty="0">
              <a:solidFill>
                <a:schemeClr val="tx1">
                  <a:lumMod val="85000"/>
                  <a:lumOff val="15000"/>
                </a:schemeClr>
              </a:solidFill>
            </a:endParaRPr>
          </a:p>
          <a:p>
            <a:pPr marL="725488">
              <a:defRPr/>
            </a:pPr>
            <a:endParaRPr lang="fr-FR" dirty="0">
              <a:solidFill>
                <a:schemeClr val="tx1">
                  <a:lumMod val="85000"/>
                  <a:lumOff val="1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3A2D04-0747-E0E9-5AB1-2684E33D4BA3}"/>
              </a:ext>
            </a:extLst>
          </p:cNvPr>
          <p:cNvSpPr>
            <a:spLocks noGrp="1"/>
          </p:cNvSpPr>
          <p:nvPr>
            <p:ph type="title"/>
          </p:nvPr>
        </p:nvSpPr>
        <p:spPr/>
        <p:txBody>
          <a:bodyPr rtlCol="0">
            <a:normAutofit fontScale="90000"/>
          </a:bodyPr>
          <a:lstStyle/>
          <a:p>
            <a:pPr>
              <a:spcBef>
                <a:spcPct val="20000"/>
              </a:spcBef>
              <a:spcAft>
                <a:spcPts val="600"/>
              </a:spcAft>
              <a:buClr>
                <a:srgbClr val="D9B247"/>
              </a:buClr>
              <a:buSzPct val="115000"/>
              <a:defRPr/>
            </a:pPr>
            <a:r>
              <a:rPr lang="fr-FR" altLang="fr-FR" dirty="0">
                <a:solidFill>
                  <a:prstClr val="black"/>
                </a:solidFill>
              </a:rPr>
              <a:t>ARS – Action 2</a:t>
            </a:r>
            <a:br>
              <a:rPr lang="fr-FR" altLang="fr-FR" dirty="0">
                <a:solidFill>
                  <a:prstClr val="black"/>
                </a:solidFill>
              </a:rPr>
            </a:br>
            <a:r>
              <a:rPr lang="fr-FR" altLang="fr-FR" sz="2700" dirty="0">
                <a:solidFill>
                  <a:prstClr val="black"/>
                </a:solidFill>
              </a:rPr>
              <a:t>Accompagner les professionnels dans la prise en charge pluridisciplinaire</a:t>
            </a:r>
            <a:r>
              <a:rPr lang="fr-FR" altLang="fr-FR" sz="2700" dirty="0">
                <a:solidFill>
                  <a:prstClr val="black">
                    <a:lumMod val="85000"/>
                    <a:lumOff val="15000"/>
                  </a:prstClr>
                </a:solidFill>
                <a:ea typeface="+mn-ea"/>
                <a:cs typeface="+mn-cs"/>
              </a:rPr>
              <a:t>  </a:t>
            </a:r>
            <a:br>
              <a:rPr lang="fr-FR" altLang="en-US" sz="2700" dirty="0">
                <a:solidFill>
                  <a:prstClr val="black">
                    <a:lumMod val="85000"/>
                    <a:lumOff val="15000"/>
                  </a:prstClr>
                </a:solidFill>
                <a:ea typeface="+mn-ea"/>
                <a:cs typeface="+mn-cs"/>
              </a:rPr>
            </a:br>
            <a:endParaRPr lang="fr-FR" sz="2700" dirty="0">
              <a:solidFill>
                <a:schemeClr val="tx1">
                  <a:lumMod val="85000"/>
                  <a:lumOff val="15000"/>
                </a:schemeClr>
              </a:solidFill>
            </a:endParaRPr>
          </a:p>
        </p:txBody>
      </p:sp>
      <p:sp>
        <p:nvSpPr>
          <p:cNvPr id="25602" name="Espace réservé du contenu 2">
            <a:extLst>
              <a:ext uri="{FF2B5EF4-FFF2-40B4-BE49-F238E27FC236}">
                <a16:creationId xmlns:a16="http://schemas.microsoft.com/office/drawing/2014/main" id="{40947969-D25D-F7F0-5458-9BBA8AE5DB4D}"/>
              </a:ext>
            </a:extLst>
          </p:cNvPr>
          <p:cNvSpPr>
            <a:spLocks noGrp="1"/>
          </p:cNvSpPr>
          <p:nvPr>
            <p:ph idx="1"/>
          </p:nvPr>
        </p:nvSpPr>
        <p:spPr>
          <a:xfrm>
            <a:off x="676274" y="1343025"/>
            <a:ext cx="10086975" cy="3362325"/>
          </a:xfrm>
        </p:spPr>
        <p:txBody>
          <a:bodyPr rtlCol="0">
            <a:normAutofit/>
          </a:bodyPr>
          <a:lstStyle/>
          <a:p>
            <a:pPr algn="just" eaLnBrk="1" fontAlgn="auto" hangingPunct="1">
              <a:buFont typeface="Arial"/>
              <a:buChar char="•"/>
              <a:defRPr/>
            </a:pPr>
            <a:r>
              <a:rPr lang="fr-FR" altLang="en-US" sz="1800" dirty="0">
                <a:solidFill>
                  <a:schemeClr val="tx1">
                    <a:lumMod val="85000"/>
                    <a:lumOff val="15000"/>
                  </a:schemeClr>
                </a:solidFill>
              </a:rPr>
              <a:t>Les </a:t>
            </a:r>
            <a:r>
              <a:rPr lang="fr-FR" altLang="en-US" sz="1800" dirty="0" err="1">
                <a:solidFill>
                  <a:schemeClr val="tx1">
                    <a:lumMod val="85000"/>
                    <a:lumOff val="15000"/>
                  </a:schemeClr>
                </a:solidFill>
              </a:rPr>
              <a:t>sollicitants</a:t>
            </a:r>
            <a:r>
              <a:rPr lang="fr-FR" altLang="en-US" sz="1800" dirty="0">
                <a:solidFill>
                  <a:schemeClr val="tx1">
                    <a:lumMod val="85000"/>
                    <a:lumOff val="15000"/>
                  </a:schemeClr>
                </a:solidFill>
              </a:rPr>
              <a:t> sont principalement issus de la région Occitanie. Les 13 départements sont représentés. Mais avec une prépondérance de l’ancienne région MP encore. Des demandes émanent d’autres régions : principalement proches comme Nouvelle aquitaine et Auvergne-Rhône Alpes</a:t>
            </a:r>
          </a:p>
          <a:p>
            <a:pPr marL="0" indent="0" algn="just">
              <a:buFont typeface="Arial"/>
              <a:buChar char="•"/>
              <a:defRPr/>
            </a:pPr>
            <a:r>
              <a:rPr lang="fr-FR" altLang="en-US" sz="1800" dirty="0">
                <a:solidFill>
                  <a:schemeClr val="tx1">
                    <a:lumMod val="85000"/>
                    <a:lumOff val="15000"/>
                  </a:schemeClr>
                </a:solidFill>
              </a:rPr>
              <a:t>  </a:t>
            </a:r>
            <a:r>
              <a:rPr lang="fr-FR" sz="1800" dirty="0"/>
              <a:t>53% des demandeurs sont issus du secteur sanitaire ; 37% secteur social ; 7% secteur judiciaire et 3% d’autres secteurs 	</a:t>
            </a:r>
          </a:p>
          <a:p>
            <a:pPr marL="0" indent="0" algn="just">
              <a:buFont typeface="Wingdings" panose="05000000000000000000" pitchFamily="2" charset="2"/>
              <a:buChar char=""/>
              <a:defRPr/>
            </a:pPr>
            <a:r>
              <a:rPr lang="fr-FR" altLang="en-US" sz="1800" dirty="0">
                <a:solidFill>
                  <a:schemeClr val="tx1">
                    <a:lumMod val="85000"/>
                    <a:lumOff val="15000"/>
                  </a:schemeClr>
                </a:solidFill>
              </a:rPr>
              <a:t> 1270 sollicitations dont essentiellement des partages d’informations et d’actualités (blog, lettre : 75% </a:t>
            </a:r>
          </a:p>
          <a:p>
            <a:pPr algn="just"/>
            <a:r>
              <a:rPr lang="fr-FR" sz="1400" dirty="0">
                <a:effectLst/>
                <a:latin typeface="Arial" panose="020B0604020202020204" pitchFamily="34" charset="0"/>
                <a:ea typeface="Times New Roman" panose="02020603050405020304" pitchFamily="18" charset="0"/>
              </a:rPr>
              <a:t>Les 25% restant se répartissent entre : demandes d’aides, conseils, orientation vers partenaires ou vers formation (15%)</a:t>
            </a:r>
          </a:p>
          <a:p>
            <a:r>
              <a:rPr lang="fr-FR" sz="1400" dirty="0">
                <a:latin typeface="Arial" panose="020B0604020202020204" pitchFamily="34" charset="0"/>
                <a:ea typeface="Times New Roman" panose="02020603050405020304" pitchFamily="18" charset="0"/>
              </a:rPr>
              <a:t>Ainsi qu’</a:t>
            </a:r>
            <a:r>
              <a:rPr lang="fr-FR" sz="1400" dirty="0">
                <a:effectLst/>
                <a:latin typeface="Arial" panose="020B0604020202020204" pitchFamily="34" charset="0"/>
                <a:ea typeface="Times New Roman" panose="02020603050405020304" pitchFamily="18" charset="0"/>
              </a:rPr>
              <a:t>accompagnement de projets étudiants, thèses, actions de sensibilisation,… (10%)</a:t>
            </a:r>
            <a:endParaRPr lang="en-US" altLang="en-US" sz="1800" dirty="0">
              <a:solidFill>
                <a:schemeClr val="tx1">
                  <a:lumMod val="85000"/>
                  <a:lumOff val="15000"/>
                </a:schemeClr>
              </a:solidFill>
            </a:endParaRPr>
          </a:p>
        </p:txBody>
      </p:sp>
      <p:graphicFrame>
        <p:nvGraphicFramePr>
          <p:cNvPr id="4" name="Tableau 3">
            <a:extLst>
              <a:ext uri="{FF2B5EF4-FFF2-40B4-BE49-F238E27FC236}">
                <a16:creationId xmlns:a16="http://schemas.microsoft.com/office/drawing/2014/main" id="{D243A41B-2C1A-3679-3C52-622081B2D314}"/>
              </a:ext>
            </a:extLst>
          </p:cNvPr>
          <p:cNvGraphicFramePr>
            <a:graphicFrameLocks noGrp="1"/>
          </p:cNvGraphicFramePr>
          <p:nvPr>
            <p:extLst>
              <p:ext uri="{D42A27DB-BD31-4B8C-83A1-F6EECF244321}">
                <p14:modId xmlns:p14="http://schemas.microsoft.com/office/powerpoint/2010/main" val="3061773156"/>
              </p:ext>
            </p:extLst>
          </p:nvPr>
        </p:nvGraphicFramePr>
        <p:xfrm>
          <a:off x="138111" y="4114800"/>
          <a:ext cx="11163300" cy="1552575"/>
        </p:xfrm>
        <a:graphic>
          <a:graphicData uri="http://schemas.openxmlformats.org/drawingml/2006/table">
            <a:tbl>
              <a:tblPr firstRow="1" firstCol="1" bandRow="1">
                <a:tableStyleId>{5C22544A-7EE6-4342-B048-85BDC9FD1C3A}</a:tableStyleId>
              </a:tblPr>
              <a:tblGrid>
                <a:gridCol w="1124838">
                  <a:extLst>
                    <a:ext uri="{9D8B030D-6E8A-4147-A177-3AD203B41FA5}">
                      <a16:colId xmlns:a16="http://schemas.microsoft.com/office/drawing/2014/main" val="20000"/>
                    </a:ext>
                  </a:extLst>
                </a:gridCol>
                <a:gridCol w="778731">
                  <a:extLst>
                    <a:ext uri="{9D8B030D-6E8A-4147-A177-3AD203B41FA5}">
                      <a16:colId xmlns:a16="http://schemas.microsoft.com/office/drawing/2014/main" val="20001"/>
                    </a:ext>
                  </a:extLst>
                </a:gridCol>
                <a:gridCol w="692204">
                  <a:extLst>
                    <a:ext uri="{9D8B030D-6E8A-4147-A177-3AD203B41FA5}">
                      <a16:colId xmlns:a16="http://schemas.microsoft.com/office/drawing/2014/main" val="20002"/>
                    </a:ext>
                  </a:extLst>
                </a:gridCol>
                <a:gridCol w="714052">
                  <a:extLst>
                    <a:ext uri="{9D8B030D-6E8A-4147-A177-3AD203B41FA5}">
                      <a16:colId xmlns:a16="http://schemas.microsoft.com/office/drawing/2014/main" val="20003"/>
                    </a:ext>
                  </a:extLst>
                </a:gridCol>
                <a:gridCol w="615960">
                  <a:extLst>
                    <a:ext uri="{9D8B030D-6E8A-4147-A177-3AD203B41FA5}">
                      <a16:colId xmlns:a16="http://schemas.microsoft.com/office/drawing/2014/main" val="20004"/>
                    </a:ext>
                  </a:extLst>
                </a:gridCol>
                <a:gridCol w="615960">
                  <a:extLst>
                    <a:ext uri="{9D8B030D-6E8A-4147-A177-3AD203B41FA5}">
                      <a16:colId xmlns:a16="http://schemas.microsoft.com/office/drawing/2014/main" val="20005"/>
                    </a:ext>
                  </a:extLst>
                </a:gridCol>
                <a:gridCol w="615960">
                  <a:extLst>
                    <a:ext uri="{9D8B030D-6E8A-4147-A177-3AD203B41FA5}">
                      <a16:colId xmlns:a16="http://schemas.microsoft.com/office/drawing/2014/main" val="20006"/>
                    </a:ext>
                  </a:extLst>
                </a:gridCol>
                <a:gridCol w="615960">
                  <a:extLst>
                    <a:ext uri="{9D8B030D-6E8A-4147-A177-3AD203B41FA5}">
                      <a16:colId xmlns:a16="http://schemas.microsoft.com/office/drawing/2014/main" val="20007"/>
                    </a:ext>
                  </a:extLst>
                </a:gridCol>
                <a:gridCol w="692953">
                  <a:extLst>
                    <a:ext uri="{9D8B030D-6E8A-4147-A177-3AD203B41FA5}">
                      <a16:colId xmlns:a16="http://schemas.microsoft.com/office/drawing/2014/main" val="20008"/>
                    </a:ext>
                  </a:extLst>
                </a:gridCol>
                <a:gridCol w="538964">
                  <a:extLst>
                    <a:ext uri="{9D8B030D-6E8A-4147-A177-3AD203B41FA5}">
                      <a16:colId xmlns:a16="http://schemas.microsoft.com/office/drawing/2014/main" val="20009"/>
                    </a:ext>
                  </a:extLst>
                </a:gridCol>
                <a:gridCol w="692953">
                  <a:extLst>
                    <a:ext uri="{9D8B030D-6E8A-4147-A177-3AD203B41FA5}">
                      <a16:colId xmlns:a16="http://schemas.microsoft.com/office/drawing/2014/main" val="20010"/>
                    </a:ext>
                  </a:extLst>
                </a:gridCol>
                <a:gridCol w="692953">
                  <a:extLst>
                    <a:ext uri="{9D8B030D-6E8A-4147-A177-3AD203B41FA5}">
                      <a16:colId xmlns:a16="http://schemas.microsoft.com/office/drawing/2014/main" val="20011"/>
                    </a:ext>
                  </a:extLst>
                </a:gridCol>
                <a:gridCol w="692953">
                  <a:extLst>
                    <a:ext uri="{9D8B030D-6E8A-4147-A177-3AD203B41FA5}">
                      <a16:colId xmlns:a16="http://schemas.microsoft.com/office/drawing/2014/main" val="20012"/>
                    </a:ext>
                  </a:extLst>
                </a:gridCol>
                <a:gridCol w="692953">
                  <a:extLst>
                    <a:ext uri="{9D8B030D-6E8A-4147-A177-3AD203B41FA5}">
                      <a16:colId xmlns:a16="http://schemas.microsoft.com/office/drawing/2014/main" val="20013"/>
                    </a:ext>
                  </a:extLst>
                </a:gridCol>
                <a:gridCol w="692953">
                  <a:extLst>
                    <a:ext uri="{9D8B030D-6E8A-4147-A177-3AD203B41FA5}">
                      <a16:colId xmlns:a16="http://schemas.microsoft.com/office/drawing/2014/main" val="20485428"/>
                    </a:ext>
                  </a:extLst>
                </a:gridCol>
                <a:gridCol w="692953">
                  <a:extLst>
                    <a:ext uri="{9D8B030D-6E8A-4147-A177-3AD203B41FA5}">
                      <a16:colId xmlns:a16="http://schemas.microsoft.com/office/drawing/2014/main" val="20014"/>
                    </a:ext>
                  </a:extLst>
                </a:gridCol>
              </a:tblGrid>
              <a:tr h="613190">
                <a:tc>
                  <a:txBody>
                    <a:bodyPr/>
                    <a:lstStyle/>
                    <a:p>
                      <a:pPr>
                        <a:lnSpc>
                          <a:spcPct val="107000"/>
                        </a:lnSpc>
                      </a:pPr>
                      <a:endParaRPr lang="fr-FR" sz="2400" dirty="0">
                        <a:effectLst/>
                        <a:latin typeface="Calibri" panose="020F0502020204030204" pitchFamily="34" charset="0"/>
                      </a:endParaRPr>
                    </a:p>
                  </a:txBody>
                  <a:tcPr marL="91402" marR="91402" marT="45709" marB="45709" anchor="ctr"/>
                </a:tc>
                <a:tc>
                  <a:txBody>
                    <a:bodyPr/>
                    <a:lstStyle/>
                    <a:p>
                      <a:pPr algn="ctr" fontAlgn="base">
                        <a:lnSpc>
                          <a:spcPct val="107000"/>
                        </a:lnSpc>
                        <a:spcAft>
                          <a:spcPts val="0"/>
                        </a:spcAft>
                      </a:pPr>
                      <a:r>
                        <a:rPr lang="fr-FR" sz="1600" kern="1200">
                          <a:effectLst/>
                        </a:rPr>
                        <a:t>2007</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91402" marR="91402" marT="45709" marB="45709" anchor="ctr"/>
                </a:tc>
                <a:tc>
                  <a:txBody>
                    <a:bodyPr/>
                    <a:lstStyle/>
                    <a:p>
                      <a:pPr algn="ctr" fontAlgn="base">
                        <a:lnSpc>
                          <a:spcPct val="107000"/>
                        </a:lnSpc>
                        <a:spcAft>
                          <a:spcPts val="0"/>
                        </a:spcAft>
                      </a:pPr>
                      <a:r>
                        <a:rPr lang="fr-FR" sz="1600" kern="1200">
                          <a:effectLst/>
                        </a:rPr>
                        <a:t>2008</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91402" marR="91402" marT="45709" marB="45709" anchor="ctr"/>
                </a:tc>
                <a:tc>
                  <a:txBody>
                    <a:bodyPr/>
                    <a:lstStyle/>
                    <a:p>
                      <a:pPr algn="ctr" fontAlgn="base">
                        <a:lnSpc>
                          <a:spcPct val="107000"/>
                        </a:lnSpc>
                        <a:spcAft>
                          <a:spcPts val="0"/>
                        </a:spcAft>
                      </a:pPr>
                      <a:r>
                        <a:rPr lang="fr-FR" sz="1600" kern="1200">
                          <a:effectLst/>
                        </a:rPr>
                        <a:t>2009</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91402" marR="91402" marT="45709" marB="45709" anchor="ctr"/>
                </a:tc>
                <a:tc>
                  <a:txBody>
                    <a:bodyPr/>
                    <a:lstStyle/>
                    <a:p>
                      <a:pPr algn="ctr" fontAlgn="base">
                        <a:lnSpc>
                          <a:spcPct val="107000"/>
                        </a:lnSpc>
                        <a:spcAft>
                          <a:spcPts val="0"/>
                        </a:spcAft>
                      </a:pPr>
                      <a:r>
                        <a:rPr lang="fr-FR" sz="1600" kern="1200">
                          <a:effectLst/>
                        </a:rPr>
                        <a:t>2010</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07000"/>
                        </a:lnSpc>
                        <a:spcAft>
                          <a:spcPts val="0"/>
                        </a:spcAft>
                      </a:pPr>
                      <a:r>
                        <a:rPr lang="fr-FR" sz="1600" kern="1200">
                          <a:effectLst/>
                        </a:rPr>
                        <a:t>2011</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07000"/>
                        </a:lnSpc>
                        <a:spcAft>
                          <a:spcPts val="0"/>
                        </a:spcAft>
                      </a:pPr>
                      <a:r>
                        <a:rPr lang="fr-FR" sz="1600" kern="1200">
                          <a:effectLst/>
                        </a:rPr>
                        <a:t>2012</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07000"/>
                        </a:lnSpc>
                        <a:spcAft>
                          <a:spcPts val="0"/>
                        </a:spcAft>
                      </a:pPr>
                      <a:r>
                        <a:rPr lang="fr-FR" sz="1600" kern="1200">
                          <a:effectLst/>
                        </a:rPr>
                        <a:t>2013</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07000"/>
                        </a:lnSpc>
                        <a:spcAft>
                          <a:spcPts val="0"/>
                        </a:spcAft>
                      </a:pPr>
                      <a:r>
                        <a:rPr lang="fr-FR" sz="1600" kern="1200">
                          <a:effectLst/>
                        </a:rPr>
                        <a:t>2014</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07000"/>
                        </a:lnSpc>
                        <a:spcAft>
                          <a:spcPts val="0"/>
                        </a:spcAft>
                      </a:pPr>
                      <a:r>
                        <a:rPr lang="fr-FR" sz="1600" kern="1200" dirty="0">
                          <a:effectLst/>
                        </a:rPr>
                        <a:t>2015</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07000"/>
                        </a:lnSpc>
                        <a:spcAft>
                          <a:spcPts val="0"/>
                        </a:spcAft>
                      </a:pPr>
                      <a:r>
                        <a:rPr lang="fr-FR" sz="1600" b="1" kern="1200" dirty="0">
                          <a:solidFill>
                            <a:schemeClr val="lt1"/>
                          </a:solidFill>
                          <a:effectLst/>
                          <a:latin typeface="+mn-lt"/>
                          <a:ea typeface="+mn-ea"/>
                          <a:cs typeface="+mn-cs"/>
                        </a:rPr>
                        <a:t>2016</a:t>
                      </a:r>
                    </a:p>
                  </a:txBody>
                  <a:tcPr marL="0" marR="0" marT="0" marB="0" anchor="ctr"/>
                </a:tc>
                <a:tc>
                  <a:txBody>
                    <a:bodyPr/>
                    <a:lstStyle/>
                    <a:p>
                      <a:pPr algn="ctr" fontAlgn="base">
                        <a:lnSpc>
                          <a:spcPct val="107000"/>
                        </a:lnSpc>
                        <a:spcAft>
                          <a:spcPts val="0"/>
                        </a:spcAft>
                      </a:pPr>
                      <a:r>
                        <a:rPr lang="fr-FR" sz="1600" b="1" kern="1200">
                          <a:solidFill>
                            <a:schemeClr val="lt1"/>
                          </a:solidFill>
                          <a:effectLst/>
                          <a:latin typeface="+mn-lt"/>
                          <a:ea typeface="+mn-ea"/>
                          <a:cs typeface="+mn-cs"/>
                        </a:rPr>
                        <a:t>2017</a:t>
                      </a:r>
                      <a:endParaRPr lang="fr-FR" sz="1600" b="1" kern="1200" dirty="0">
                        <a:solidFill>
                          <a:schemeClr val="lt1"/>
                        </a:solidFill>
                        <a:effectLst/>
                        <a:latin typeface="+mn-lt"/>
                        <a:ea typeface="+mn-ea"/>
                        <a:cs typeface="+mn-cs"/>
                      </a:endParaRPr>
                    </a:p>
                  </a:txBody>
                  <a:tcPr marL="0" marR="0" marT="0" marB="0" anchor="ctr"/>
                </a:tc>
                <a:tc>
                  <a:txBody>
                    <a:bodyPr/>
                    <a:lstStyle/>
                    <a:p>
                      <a:pPr algn="ctr" fontAlgn="base">
                        <a:lnSpc>
                          <a:spcPct val="107000"/>
                        </a:lnSpc>
                        <a:spcAft>
                          <a:spcPts val="0"/>
                        </a:spcAft>
                      </a:pPr>
                      <a:r>
                        <a:rPr lang="fr-FR" sz="1600" b="1" kern="1200" dirty="0">
                          <a:solidFill>
                            <a:schemeClr val="lt1"/>
                          </a:solidFill>
                          <a:effectLst/>
                          <a:latin typeface="+mn-lt"/>
                          <a:ea typeface="+mn-ea"/>
                          <a:cs typeface="+mn-cs"/>
                        </a:rPr>
                        <a:t>2018</a:t>
                      </a:r>
                    </a:p>
                  </a:txBody>
                  <a:tcPr marL="0" marR="0" marT="0" marB="0" anchor="ctr"/>
                </a:tc>
                <a:tc>
                  <a:txBody>
                    <a:bodyPr/>
                    <a:lstStyle/>
                    <a:p>
                      <a:pPr algn="ctr" fontAlgn="base">
                        <a:lnSpc>
                          <a:spcPct val="107000"/>
                        </a:lnSpc>
                        <a:spcAft>
                          <a:spcPts val="0"/>
                        </a:spcAft>
                      </a:pPr>
                      <a:r>
                        <a:rPr lang="fr-FR" sz="1600" b="1" kern="1200" dirty="0">
                          <a:solidFill>
                            <a:schemeClr val="lt1"/>
                          </a:solidFill>
                          <a:effectLst/>
                          <a:latin typeface="+mn-lt"/>
                          <a:ea typeface="+mn-ea"/>
                          <a:cs typeface="+mn-cs"/>
                        </a:rPr>
                        <a:t>2019</a:t>
                      </a:r>
                    </a:p>
                  </a:txBody>
                  <a:tcPr marL="0" marR="0" marT="0" marB="0" anchor="ctr"/>
                </a:tc>
                <a:tc>
                  <a:txBody>
                    <a:bodyPr/>
                    <a:lstStyle/>
                    <a:p>
                      <a:pPr algn="ctr" fontAlgn="base">
                        <a:lnSpc>
                          <a:spcPct val="107000"/>
                        </a:lnSpc>
                        <a:spcAft>
                          <a:spcPts val="0"/>
                        </a:spcAft>
                      </a:pPr>
                      <a:r>
                        <a:rPr lang="fr-FR" sz="1600" b="1" kern="1200" dirty="0">
                          <a:solidFill>
                            <a:schemeClr val="lt1"/>
                          </a:solidFill>
                          <a:effectLst/>
                          <a:latin typeface="+mn-lt"/>
                          <a:ea typeface="+mn-ea"/>
                          <a:cs typeface="+mn-cs"/>
                        </a:rPr>
                        <a:t>2020</a:t>
                      </a:r>
                    </a:p>
                  </a:txBody>
                  <a:tcPr marL="0" marR="0" marT="0" marB="0" anchor="ctr"/>
                </a:tc>
                <a:tc>
                  <a:txBody>
                    <a:bodyPr/>
                    <a:lstStyle/>
                    <a:p>
                      <a:pPr algn="ctr" fontAlgn="base">
                        <a:lnSpc>
                          <a:spcPct val="107000"/>
                        </a:lnSpc>
                        <a:spcAft>
                          <a:spcPts val="0"/>
                        </a:spcAft>
                      </a:pPr>
                      <a:r>
                        <a:rPr lang="fr-FR" sz="1600" b="1" kern="1200" dirty="0">
                          <a:solidFill>
                            <a:schemeClr val="lt1"/>
                          </a:solidFill>
                          <a:effectLst/>
                          <a:latin typeface="+mn-lt"/>
                          <a:ea typeface="+mn-ea"/>
                          <a:cs typeface="+mn-cs"/>
                        </a:rPr>
                        <a:t>2021</a:t>
                      </a:r>
                    </a:p>
                  </a:txBody>
                  <a:tcPr marL="0" marR="0" marT="0" marB="0" anchor="ctr"/>
                </a:tc>
                <a:extLst>
                  <a:ext uri="{0D108BD9-81ED-4DB2-BD59-A6C34878D82A}">
                    <a16:rowId xmlns:a16="http://schemas.microsoft.com/office/drawing/2014/main" val="10000"/>
                  </a:ext>
                </a:extLst>
              </a:tr>
              <a:tr h="939385">
                <a:tc>
                  <a:txBody>
                    <a:bodyPr/>
                    <a:lstStyle/>
                    <a:p>
                      <a:pPr>
                        <a:lnSpc>
                          <a:spcPct val="107000"/>
                        </a:lnSpc>
                        <a:spcAft>
                          <a:spcPts val="0"/>
                        </a:spcAft>
                      </a:pPr>
                      <a:r>
                        <a:rPr lang="fr-FR" sz="1300" dirty="0">
                          <a:effectLst/>
                        </a:rPr>
                        <a:t>Nombre de demandes traitées</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91402" marR="91402" marT="45709" marB="45709" anchor="ctr"/>
                </a:tc>
                <a:tc>
                  <a:txBody>
                    <a:bodyPr/>
                    <a:lstStyle/>
                    <a:p>
                      <a:pPr algn="ctr">
                        <a:lnSpc>
                          <a:spcPct val="107000"/>
                        </a:lnSpc>
                        <a:spcAft>
                          <a:spcPts val="0"/>
                        </a:spcAft>
                      </a:pPr>
                      <a:r>
                        <a:rPr lang="fr-FR" sz="1300">
                          <a:effectLst/>
                        </a:rPr>
                        <a:t>68</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91402" marR="91402" marT="45709" marB="45709" anchor="ctr"/>
                </a:tc>
                <a:tc>
                  <a:txBody>
                    <a:bodyPr/>
                    <a:lstStyle/>
                    <a:p>
                      <a:pPr algn="ctr">
                        <a:lnSpc>
                          <a:spcPct val="107000"/>
                        </a:lnSpc>
                        <a:spcAft>
                          <a:spcPts val="0"/>
                        </a:spcAft>
                      </a:pPr>
                      <a:r>
                        <a:rPr lang="fr-FR" sz="1300">
                          <a:effectLst/>
                        </a:rPr>
                        <a:t>128</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91402" marR="91402" marT="45709" marB="45709" anchor="ctr"/>
                </a:tc>
                <a:tc>
                  <a:txBody>
                    <a:bodyPr/>
                    <a:lstStyle/>
                    <a:p>
                      <a:pPr algn="ctr">
                        <a:lnSpc>
                          <a:spcPct val="107000"/>
                        </a:lnSpc>
                        <a:spcAft>
                          <a:spcPts val="0"/>
                        </a:spcAft>
                      </a:pPr>
                      <a:r>
                        <a:rPr lang="fr-FR" sz="1300">
                          <a:effectLst/>
                        </a:rPr>
                        <a:t>209</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91402" marR="91402" marT="45709" marB="45709" anchor="ctr"/>
                </a:tc>
                <a:tc>
                  <a:txBody>
                    <a:bodyPr/>
                    <a:lstStyle/>
                    <a:p>
                      <a:pPr algn="ctr">
                        <a:lnSpc>
                          <a:spcPct val="107000"/>
                        </a:lnSpc>
                        <a:spcAft>
                          <a:spcPts val="0"/>
                        </a:spcAft>
                      </a:pPr>
                      <a:r>
                        <a:rPr lang="fr-FR" sz="1300">
                          <a:effectLst/>
                        </a:rPr>
                        <a:t>419</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fr-FR" sz="1300">
                          <a:effectLst/>
                        </a:rPr>
                        <a:t>615</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fr-FR" sz="1300">
                          <a:effectLst/>
                        </a:rPr>
                        <a:t>975</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fr-FR" sz="1300">
                          <a:effectLst/>
                        </a:rPr>
                        <a:t>860</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fr-FR" sz="1300">
                          <a:effectLst/>
                        </a:rPr>
                        <a:t>1272</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fr-FR" sz="1300" dirty="0">
                          <a:effectLst/>
                        </a:rPr>
                        <a:t>1007</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fr-FR" sz="1300" dirty="0">
                          <a:effectLst/>
                          <a:latin typeface="Calibri" panose="020F0502020204030204" pitchFamily="34" charset="0"/>
                          <a:ea typeface="Calibri" panose="020F0502020204030204" pitchFamily="34" charset="0"/>
                          <a:cs typeface="Times New Roman" panose="02020603050405020304" pitchFamily="18" charset="0"/>
                        </a:rPr>
                        <a:t>1294</a:t>
                      </a:r>
                    </a:p>
                  </a:txBody>
                  <a:tcPr marL="0" marR="0" marT="0" marB="0" anchor="ctr"/>
                </a:tc>
                <a:tc>
                  <a:txBody>
                    <a:bodyPr/>
                    <a:lstStyle/>
                    <a:p>
                      <a:pPr algn="ctr">
                        <a:lnSpc>
                          <a:spcPct val="107000"/>
                        </a:lnSpc>
                        <a:spcAft>
                          <a:spcPts val="0"/>
                        </a:spcAft>
                      </a:pPr>
                      <a:r>
                        <a:rPr lang="fr-FR" sz="1300" dirty="0">
                          <a:effectLst/>
                          <a:latin typeface="Calibri" panose="020F0502020204030204" pitchFamily="34" charset="0"/>
                          <a:ea typeface="Calibri" panose="020F0502020204030204" pitchFamily="34" charset="0"/>
                          <a:cs typeface="Times New Roman" panose="02020603050405020304" pitchFamily="18" charset="0"/>
                        </a:rPr>
                        <a:t>1009</a:t>
                      </a:r>
                    </a:p>
                  </a:txBody>
                  <a:tcPr marL="0" marR="0" marT="0" marB="0" anchor="ctr"/>
                </a:tc>
                <a:tc>
                  <a:txBody>
                    <a:bodyPr/>
                    <a:lstStyle/>
                    <a:p>
                      <a:pPr algn="ctr">
                        <a:lnSpc>
                          <a:spcPct val="107000"/>
                        </a:lnSpc>
                        <a:spcAft>
                          <a:spcPts val="0"/>
                        </a:spcAft>
                      </a:pPr>
                      <a:r>
                        <a:rPr lang="fr-FR" sz="1300" dirty="0">
                          <a:effectLst/>
                          <a:latin typeface="Calibri" panose="020F0502020204030204" pitchFamily="34" charset="0"/>
                          <a:ea typeface="Calibri" panose="020F0502020204030204" pitchFamily="34" charset="0"/>
                          <a:cs typeface="Times New Roman" panose="02020603050405020304" pitchFamily="18" charset="0"/>
                        </a:rPr>
                        <a:t>1055</a:t>
                      </a:r>
                    </a:p>
                  </a:txBody>
                  <a:tcPr marL="0" marR="0" marT="0" marB="0" anchor="ctr"/>
                </a:tc>
                <a:tc>
                  <a:txBody>
                    <a:bodyPr/>
                    <a:lstStyle/>
                    <a:p>
                      <a:pPr algn="ctr">
                        <a:lnSpc>
                          <a:spcPct val="107000"/>
                        </a:lnSpc>
                        <a:spcAft>
                          <a:spcPts val="0"/>
                        </a:spcAft>
                      </a:pPr>
                      <a:r>
                        <a:rPr lang="fr-FR" sz="1300" dirty="0">
                          <a:effectLst/>
                          <a:latin typeface="Calibri" panose="020F0502020204030204" pitchFamily="34" charset="0"/>
                          <a:ea typeface="Calibri" panose="020F0502020204030204" pitchFamily="34" charset="0"/>
                          <a:cs typeface="Times New Roman" panose="02020603050405020304" pitchFamily="18" charset="0"/>
                        </a:rPr>
                        <a:t>1230</a:t>
                      </a:r>
                    </a:p>
                  </a:txBody>
                  <a:tcPr marL="0" marR="0" marT="0" marB="0" anchor="ctr"/>
                </a:tc>
                <a:tc>
                  <a:txBody>
                    <a:bodyPr/>
                    <a:lstStyle/>
                    <a:p>
                      <a:pPr algn="ctr">
                        <a:lnSpc>
                          <a:spcPct val="107000"/>
                        </a:lnSpc>
                        <a:spcAft>
                          <a:spcPts val="0"/>
                        </a:spcAft>
                      </a:pPr>
                      <a:r>
                        <a:rPr lang="fr-FR" sz="1300" dirty="0">
                          <a:effectLst/>
                          <a:latin typeface="Calibri" panose="020F0502020204030204" pitchFamily="34" charset="0"/>
                          <a:ea typeface="Calibri" panose="020F0502020204030204" pitchFamily="34" charset="0"/>
                          <a:cs typeface="Times New Roman" panose="02020603050405020304" pitchFamily="18" charset="0"/>
                        </a:rPr>
                        <a:t>1276</a:t>
                      </a:r>
                    </a:p>
                  </a:txBody>
                  <a:tcPr marL="0" marR="0" marT="0" marB="0" anchor="ctr"/>
                </a:tc>
                <a:tc>
                  <a:txBody>
                    <a:bodyPr/>
                    <a:lstStyle/>
                    <a:p>
                      <a:pPr algn="ctr">
                        <a:lnSpc>
                          <a:spcPct val="107000"/>
                        </a:lnSpc>
                        <a:spcAft>
                          <a:spcPts val="0"/>
                        </a:spcAft>
                      </a:pPr>
                      <a:r>
                        <a:rPr lang="fr-FR" sz="1300" dirty="0">
                          <a:effectLst/>
                          <a:latin typeface="Calibri" panose="020F0502020204030204" pitchFamily="34" charset="0"/>
                          <a:ea typeface="Calibri" panose="020F0502020204030204" pitchFamily="34" charset="0"/>
                          <a:cs typeface="Times New Roman" panose="02020603050405020304" pitchFamily="18" charset="0"/>
                        </a:rPr>
                        <a:t>1270</a:t>
                      </a:r>
                    </a:p>
                  </a:txBody>
                  <a:tcPr marL="0" marR="0" marT="0" marB="0" anchor="ctr"/>
                </a:tc>
                <a:extLst>
                  <a:ext uri="{0D108BD9-81ED-4DB2-BD59-A6C34878D82A}">
                    <a16:rowId xmlns:a16="http://schemas.microsoft.com/office/drawing/2014/main" val="10001"/>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FC632E-1312-807B-5969-46039FA88F18}"/>
              </a:ext>
            </a:extLst>
          </p:cNvPr>
          <p:cNvSpPr>
            <a:spLocks noGrp="1"/>
          </p:cNvSpPr>
          <p:nvPr>
            <p:ph type="ctrTitle"/>
          </p:nvPr>
        </p:nvSpPr>
        <p:spPr/>
        <p:txBody>
          <a:bodyPr/>
          <a:lstStyle/>
          <a:p>
            <a:r>
              <a:rPr lang="fr-FR" dirty="0"/>
              <a:t>Activité formation</a:t>
            </a:r>
          </a:p>
        </p:txBody>
      </p:sp>
      <p:sp>
        <p:nvSpPr>
          <p:cNvPr id="3" name="Sous-titre 2">
            <a:extLst>
              <a:ext uri="{FF2B5EF4-FFF2-40B4-BE49-F238E27FC236}">
                <a16:creationId xmlns:a16="http://schemas.microsoft.com/office/drawing/2014/main" id="{D6D08EBC-BD73-76EC-47DE-FFF6515E7198}"/>
              </a:ext>
            </a:extLst>
          </p:cNvPr>
          <p:cNvSpPr>
            <a:spLocks noGrp="1"/>
          </p:cNvSpPr>
          <p:nvPr>
            <p:ph type="subTitle" idx="1"/>
          </p:nvPr>
        </p:nvSpPr>
        <p:spPr/>
        <p:txBody>
          <a:bodyPr/>
          <a:lstStyle/>
          <a:p>
            <a:pPr eaLnBrk="1" hangingPunct="1"/>
            <a:r>
              <a:rPr lang="fr-FR" altLang="fr-FR" sz="3200" dirty="0"/>
              <a:t>Formation PREVIOS</a:t>
            </a:r>
          </a:p>
          <a:p>
            <a:pPr eaLnBrk="1" hangingPunct="1"/>
            <a:r>
              <a:rPr lang="fr-FR" altLang="fr-FR" sz="3200" dirty="0"/>
              <a:t>Formations continues/formations professionnelles</a:t>
            </a:r>
          </a:p>
          <a:p>
            <a:pPr eaLnBrk="1" hangingPunct="1"/>
            <a:r>
              <a:rPr lang="fr-FR" altLang="fr-FR" dirty="0"/>
              <a:t>Actions de s</a:t>
            </a:r>
            <a:r>
              <a:rPr lang="fr-FR" altLang="fr-FR" sz="3200" dirty="0"/>
              <a:t>ensibilisation et autres interventions</a:t>
            </a:r>
          </a:p>
          <a:p>
            <a:endParaRPr lang="fr-FR" dirty="0"/>
          </a:p>
        </p:txBody>
      </p:sp>
    </p:spTree>
    <p:extLst>
      <p:ext uri="{BB962C8B-B14F-4D97-AF65-F5344CB8AC3E}">
        <p14:creationId xmlns:p14="http://schemas.microsoft.com/office/powerpoint/2010/main" val="1236107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2DF434-28DB-4621-A497-D62C41CE0419}"/>
              </a:ext>
            </a:extLst>
          </p:cNvPr>
          <p:cNvSpPr>
            <a:spLocks noGrp="1"/>
          </p:cNvSpPr>
          <p:nvPr>
            <p:ph type="title"/>
          </p:nvPr>
        </p:nvSpPr>
        <p:spPr>
          <a:xfrm>
            <a:off x="1167492" y="381000"/>
            <a:ext cx="9779183" cy="1325563"/>
          </a:xfrm>
        </p:spPr>
        <p:txBody>
          <a:bodyPr rtlCol="0"/>
          <a:lstStyle/>
          <a:p>
            <a:pPr rtl="0"/>
            <a:r>
              <a:rPr lang="fr-FR"/>
              <a:t>Ordre du jour</a:t>
            </a:r>
          </a:p>
        </p:txBody>
      </p:sp>
      <p:sp>
        <p:nvSpPr>
          <p:cNvPr id="3" name="Espace réservé du contenu 2">
            <a:extLst>
              <a:ext uri="{FF2B5EF4-FFF2-40B4-BE49-F238E27FC236}">
                <a16:creationId xmlns:a16="http://schemas.microsoft.com/office/drawing/2014/main" id="{22788C46-D0BC-4307-AE55-7601A139E7CB}"/>
              </a:ext>
            </a:extLst>
          </p:cNvPr>
          <p:cNvSpPr>
            <a:spLocks noGrp="1"/>
          </p:cNvSpPr>
          <p:nvPr>
            <p:ph idx="1"/>
          </p:nvPr>
        </p:nvSpPr>
        <p:spPr>
          <a:xfrm>
            <a:off x="1167493" y="2017467"/>
            <a:ext cx="10643506" cy="4101111"/>
          </a:xfrm>
        </p:spPr>
        <p:txBody>
          <a:bodyPr vert="horz" lIns="91440" tIns="45720" rIns="91440" bIns="45720" rtlCol="0" anchor="t">
            <a:normAutofit fontScale="92500" lnSpcReduction="10000"/>
          </a:bodyPr>
          <a:lstStyle/>
          <a:p>
            <a:pPr eaLnBrk="1" fontAlgn="auto" hangingPunct="1">
              <a:lnSpc>
                <a:spcPct val="120000"/>
              </a:lnSpc>
              <a:spcBef>
                <a:spcPts val="0"/>
              </a:spcBef>
              <a:defRPr/>
            </a:pPr>
            <a:r>
              <a:rPr lang="fr-FR" dirty="0">
                <a:solidFill>
                  <a:schemeClr val="tx1">
                    <a:lumMod val="85000"/>
                    <a:lumOff val="15000"/>
                  </a:schemeClr>
                </a:solidFill>
              </a:rPr>
              <a:t>Approbation du procès-verbal antérieur</a:t>
            </a:r>
            <a:endParaRPr lang="en-US" dirty="0">
              <a:solidFill>
                <a:schemeClr val="tx1">
                  <a:lumMod val="85000"/>
                  <a:lumOff val="15000"/>
                </a:schemeClr>
              </a:solidFill>
            </a:endParaRPr>
          </a:p>
          <a:p>
            <a:pPr eaLnBrk="1" fontAlgn="auto" hangingPunct="1">
              <a:lnSpc>
                <a:spcPct val="120000"/>
              </a:lnSpc>
              <a:spcBef>
                <a:spcPts val="0"/>
              </a:spcBef>
              <a:defRPr/>
            </a:pPr>
            <a:r>
              <a:rPr lang="fr-FR" dirty="0">
                <a:solidFill>
                  <a:schemeClr val="tx1">
                    <a:lumMod val="85000"/>
                    <a:lumOff val="15000"/>
                  </a:schemeClr>
                </a:solidFill>
              </a:rPr>
              <a:t>Introduction par le Président</a:t>
            </a:r>
            <a:endParaRPr lang="en-US" dirty="0">
              <a:solidFill>
                <a:schemeClr val="tx1">
                  <a:lumMod val="85000"/>
                  <a:lumOff val="15000"/>
                </a:schemeClr>
              </a:solidFill>
            </a:endParaRPr>
          </a:p>
          <a:p>
            <a:pPr eaLnBrk="1" fontAlgn="auto" hangingPunct="1">
              <a:lnSpc>
                <a:spcPct val="120000"/>
              </a:lnSpc>
              <a:spcBef>
                <a:spcPts val="0"/>
              </a:spcBef>
              <a:defRPr/>
            </a:pPr>
            <a:r>
              <a:rPr lang="fr-FR" dirty="0">
                <a:solidFill>
                  <a:schemeClr val="tx1">
                    <a:lumMod val="85000"/>
                    <a:lumOff val="15000"/>
                  </a:schemeClr>
                </a:solidFill>
              </a:rPr>
              <a:t>Présentation et approbation du bilan d'activité et du rapport moral 2021</a:t>
            </a:r>
            <a:endParaRPr lang="en-US" dirty="0">
              <a:solidFill>
                <a:schemeClr val="tx1">
                  <a:lumMod val="85000"/>
                  <a:lumOff val="15000"/>
                </a:schemeClr>
              </a:solidFill>
            </a:endParaRPr>
          </a:p>
          <a:p>
            <a:pPr eaLnBrk="1" fontAlgn="auto" hangingPunct="1">
              <a:lnSpc>
                <a:spcPct val="120000"/>
              </a:lnSpc>
              <a:spcBef>
                <a:spcPts val="0"/>
              </a:spcBef>
              <a:defRPr/>
            </a:pPr>
            <a:r>
              <a:rPr lang="fr-FR" dirty="0">
                <a:solidFill>
                  <a:schemeClr val="tx1">
                    <a:lumMod val="85000"/>
                    <a:lumOff val="15000"/>
                  </a:schemeClr>
                </a:solidFill>
              </a:rPr>
              <a:t>Présentation et approbation des comptes annuels de l’exercice clos au 31 décembre 2021</a:t>
            </a:r>
            <a:endParaRPr lang="en-US" dirty="0">
              <a:solidFill>
                <a:schemeClr val="tx1">
                  <a:lumMod val="85000"/>
                  <a:lumOff val="15000"/>
                </a:schemeClr>
              </a:solidFill>
            </a:endParaRPr>
          </a:p>
          <a:p>
            <a:pPr eaLnBrk="1" fontAlgn="auto" hangingPunct="1">
              <a:lnSpc>
                <a:spcPct val="120000"/>
              </a:lnSpc>
              <a:spcBef>
                <a:spcPts val="0"/>
              </a:spcBef>
              <a:defRPr/>
            </a:pPr>
            <a:r>
              <a:rPr lang="fr-FR" dirty="0">
                <a:solidFill>
                  <a:schemeClr val="tx1">
                    <a:lumMod val="85000"/>
                    <a:lumOff val="15000"/>
                  </a:schemeClr>
                </a:solidFill>
              </a:rPr>
              <a:t>Quitus aux administrateurs</a:t>
            </a:r>
            <a:endParaRPr lang="en-US" dirty="0">
              <a:solidFill>
                <a:schemeClr val="tx1">
                  <a:lumMod val="85000"/>
                  <a:lumOff val="15000"/>
                </a:schemeClr>
              </a:solidFill>
            </a:endParaRPr>
          </a:p>
          <a:p>
            <a:pPr eaLnBrk="1" fontAlgn="auto" hangingPunct="1">
              <a:lnSpc>
                <a:spcPct val="120000"/>
              </a:lnSpc>
              <a:spcBef>
                <a:spcPts val="0"/>
              </a:spcBef>
              <a:defRPr/>
            </a:pPr>
            <a:r>
              <a:rPr lang="fr-FR" dirty="0">
                <a:solidFill>
                  <a:schemeClr val="tx1">
                    <a:lumMod val="85000"/>
                    <a:lumOff val="15000"/>
                  </a:schemeClr>
                </a:solidFill>
              </a:rPr>
              <a:t>Présentation et approbation orientations 2022 et du budget 2022 </a:t>
            </a:r>
            <a:endParaRPr lang="en-US" dirty="0">
              <a:solidFill>
                <a:schemeClr val="tx1">
                  <a:lumMod val="85000"/>
                  <a:lumOff val="15000"/>
                </a:schemeClr>
              </a:solidFill>
            </a:endParaRPr>
          </a:p>
          <a:p>
            <a:pPr eaLnBrk="1" fontAlgn="auto" hangingPunct="1">
              <a:lnSpc>
                <a:spcPct val="120000"/>
              </a:lnSpc>
              <a:spcBef>
                <a:spcPts val="0"/>
              </a:spcBef>
              <a:defRPr/>
            </a:pPr>
            <a:r>
              <a:rPr lang="fr-FR" dirty="0">
                <a:solidFill>
                  <a:schemeClr val="tx1">
                    <a:lumMod val="85000"/>
                    <a:lumOff val="15000"/>
                  </a:schemeClr>
                </a:solidFill>
              </a:rPr>
              <a:t>Approbation du montant annuel des cotisations pour l’année 2022</a:t>
            </a:r>
            <a:endParaRPr lang="en-US" dirty="0">
              <a:solidFill>
                <a:schemeClr val="tx1">
                  <a:lumMod val="85000"/>
                  <a:lumOff val="15000"/>
                </a:schemeClr>
              </a:solidFill>
            </a:endParaRPr>
          </a:p>
          <a:p>
            <a:pPr eaLnBrk="1" fontAlgn="auto" hangingPunct="1">
              <a:lnSpc>
                <a:spcPct val="120000"/>
              </a:lnSpc>
              <a:spcBef>
                <a:spcPts val="0"/>
              </a:spcBef>
              <a:defRPr/>
            </a:pPr>
            <a:r>
              <a:rPr lang="fr-FR" dirty="0">
                <a:solidFill>
                  <a:schemeClr val="tx1">
                    <a:lumMod val="85000"/>
                    <a:lumOff val="15000"/>
                  </a:schemeClr>
                </a:solidFill>
              </a:rPr>
              <a:t>Questions diverses</a:t>
            </a:r>
          </a:p>
          <a:p>
            <a:pPr eaLnBrk="1" fontAlgn="auto" hangingPunct="1">
              <a:lnSpc>
                <a:spcPct val="120000"/>
              </a:lnSpc>
              <a:spcBef>
                <a:spcPts val="0"/>
              </a:spcBef>
              <a:defRPr/>
            </a:pPr>
            <a:endParaRPr lang="en-US" dirty="0">
              <a:solidFill>
                <a:schemeClr val="tx1">
                  <a:lumMod val="85000"/>
                  <a:lumOff val="15000"/>
                </a:schemeClr>
              </a:solidFill>
            </a:endParaRPr>
          </a:p>
          <a:p>
            <a:pPr rtl="0"/>
            <a:endParaRPr lang="fr-FR" dirty="0"/>
          </a:p>
        </p:txBody>
      </p:sp>
      <p:sp>
        <p:nvSpPr>
          <p:cNvPr id="4" name="Espace réservé de la date 3">
            <a:extLst>
              <a:ext uri="{FF2B5EF4-FFF2-40B4-BE49-F238E27FC236}">
                <a16:creationId xmlns:a16="http://schemas.microsoft.com/office/drawing/2014/main" id="{5739303D-13C0-6A41-947A-F998CC47B32E}"/>
              </a:ext>
            </a:extLst>
          </p:cNvPr>
          <p:cNvSpPr>
            <a:spLocks noGrp="1"/>
          </p:cNvSpPr>
          <p:nvPr>
            <p:ph type="dt" sz="half" idx="2"/>
          </p:nvPr>
        </p:nvSpPr>
        <p:spPr>
          <a:xfrm>
            <a:off x="381000" y="6356350"/>
            <a:ext cx="2743200" cy="365125"/>
          </a:xfrm>
        </p:spPr>
        <p:txBody>
          <a:bodyPr rtlCol="0"/>
          <a:lstStyle/>
          <a:p>
            <a:pPr rtl="0"/>
            <a:r>
              <a:rPr lang="fr-FR"/>
              <a:t>20/07/22</a:t>
            </a:r>
          </a:p>
        </p:txBody>
      </p:sp>
      <p:sp>
        <p:nvSpPr>
          <p:cNvPr id="5" name="Espace réservé du pied de page 4">
            <a:extLst>
              <a:ext uri="{FF2B5EF4-FFF2-40B4-BE49-F238E27FC236}">
                <a16:creationId xmlns:a16="http://schemas.microsoft.com/office/drawing/2014/main" id="{6209FEB4-4C5C-EB43-9696-7B42453DB79B}"/>
              </a:ext>
            </a:extLst>
          </p:cNvPr>
          <p:cNvSpPr>
            <a:spLocks noGrp="1"/>
          </p:cNvSpPr>
          <p:nvPr>
            <p:ph type="ftr" sz="quarter" idx="3"/>
          </p:nvPr>
        </p:nvSpPr>
        <p:spPr>
          <a:xfrm>
            <a:off x="4038600" y="6356350"/>
            <a:ext cx="4114800" cy="365125"/>
          </a:xfrm>
        </p:spPr>
        <p:txBody>
          <a:bodyPr rtlCol="0"/>
          <a:lstStyle/>
          <a:p>
            <a:pPr rtl="0"/>
            <a:r>
              <a:rPr lang="fr-FR" dirty="0"/>
              <a:t>AG RESEAU PREVIOS</a:t>
            </a:r>
          </a:p>
        </p:txBody>
      </p:sp>
      <p:sp>
        <p:nvSpPr>
          <p:cNvPr id="6" name="Espace réservé du numéro de diapositive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fr-FR" smtClean="0"/>
              <a:pPr/>
              <a:t>2</a:t>
            </a:fld>
            <a:endParaRPr lang="fr-FR"/>
          </a:p>
        </p:txBody>
      </p:sp>
    </p:spTree>
    <p:extLst>
      <p:ext uri="{BB962C8B-B14F-4D97-AF65-F5344CB8AC3E}">
        <p14:creationId xmlns:p14="http://schemas.microsoft.com/office/powerpoint/2010/main" val="1325608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1">
            <a:extLst>
              <a:ext uri="{FF2B5EF4-FFF2-40B4-BE49-F238E27FC236}">
                <a16:creationId xmlns:a16="http://schemas.microsoft.com/office/drawing/2014/main" id="{0DBAD21B-EABF-62A0-78E4-667E1CA33D44}"/>
              </a:ext>
            </a:extLst>
          </p:cNvPr>
          <p:cNvSpPr>
            <a:spLocks noGrp="1"/>
          </p:cNvSpPr>
          <p:nvPr>
            <p:ph type="title"/>
          </p:nvPr>
        </p:nvSpPr>
        <p:spPr>
          <a:xfrm>
            <a:off x="1106488" y="1785938"/>
            <a:ext cx="10475912" cy="1143000"/>
          </a:xfrm>
        </p:spPr>
        <p:txBody>
          <a:bodyPr rtlCol="0">
            <a:normAutofit fontScale="90000"/>
          </a:bodyPr>
          <a:lstStyle/>
          <a:p>
            <a:pPr>
              <a:defRPr/>
            </a:pPr>
            <a:r>
              <a:rPr lang="fr-FR" altLang="fr-FR" b="1" dirty="0">
                <a:solidFill>
                  <a:schemeClr val="tx1">
                    <a:lumMod val="85000"/>
                    <a:lumOff val="15000"/>
                  </a:schemeClr>
                </a:solidFill>
              </a:rPr>
              <a:t>Formation PREVIOS </a:t>
            </a:r>
            <a:br>
              <a:rPr lang="fr-FR" altLang="fr-FR" b="1" dirty="0">
                <a:solidFill>
                  <a:schemeClr val="tx1">
                    <a:lumMod val="85000"/>
                    <a:lumOff val="15000"/>
                  </a:schemeClr>
                </a:solidFill>
              </a:rPr>
            </a:br>
            <a:r>
              <a:rPr lang="fr-FR" altLang="fr-FR" b="1" dirty="0">
                <a:solidFill>
                  <a:schemeClr val="tx1">
                    <a:lumMod val="85000"/>
                    <a:lumOff val="15000"/>
                  </a:schemeClr>
                </a:solidFill>
              </a:rPr>
              <a:t>Janvier et juin 2021</a:t>
            </a:r>
            <a:br>
              <a:rPr lang="fr-FR" altLang="fr-FR" dirty="0">
                <a:solidFill>
                  <a:schemeClr val="tx1">
                    <a:lumMod val="85000"/>
                    <a:lumOff val="15000"/>
                  </a:schemeClr>
                </a:solidFill>
              </a:rPr>
            </a:br>
            <a:r>
              <a:rPr lang="fr-FR" altLang="fr-FR" b="1" dirty="0">
                <a:solidFill>
                  <a:schemeClr val="tx1">
                    <a:lumMod val="85000"/>
                    <a:lumOff val="15000"/>
                  </a:schemeClr>
                </a:solidFill>
              </a:rPr>
              <a:t>les professionnels face aux </a:t>
            </a:r>
            <a:r>
              <a:rPr lang="fr-FR" altLang="fr-FR" b="1" dirty="0" err="1">
                <a:solidFill>
                  <a:schemeClr val="tx1">
                    <a:lumMod val="85000"/>
                    <a:lumOff val="15000"/>
                  </a:schemeClr>
                </a:solidFill>
              </a:rPr>
              <a:t>adolescent.e.s</a:t>
            </a:r>
            <a:r>
              <a:rPr lang="fr-FR" altLang="fr-FR" b="1" dirty="0">
                <a:solidFill>
                  <a:schemeClr val="tx1">
                    <a:lumMod val="85000"/>
                    <a:lumOff val="15000"/>
                  </a:schemeClr>
                </a:solidFill>
              </a:rPr>
              <a:t> victimes de violences sexuelles</a:t>
            </a:r>
          </a:p>
        </p:txBody>
      </p:sp>
      <p:sp>
        <p:nvSpPr>
          <p:cNvPr id="37891" name="Espace réservé du contenu 2">
            <a:extLst>
              <a:ext uri="{FF2B5EF4-FFF2-40B4-BE49-F238E27FC236}">
                <a16:creationId xmlns:a16="http://schemas.microsoft.com/office/drawing/2014/main" id="{1B760606-2C6E-88C9-0293-3F85F6E3D362}"/>
              </a:ext>
            </a:extLst>
          </p:cNvPr>
          <p:cNvSpPr>
            <a:spLocks noGrp="1"/>
          </p:cNvSpPr>
          <p:nvPr>
            <p:ph idx="1"/>
          </p:nvPr>
        </p:nvSpPr>
        <p:spPr>
          <a:xfrm>
            <a:off x="1282700" y="3000376"/>
            <a:ext cx="8229600" cy="2447925"/>
          </a:xfrm>
        </p:spPr>
        <p:txBody>
          <a:bodyPr/>
          <a:lstStyle/>
          <a:p>
            <a:pPr eaLnBrk="1" hangingPunct="1"/>
            <a:r>
              <a:rPr lang="fr-FR" altLang="fr-FR" dirty="0"/>
              <a:t>Deux sessions </a:t>
            </a:r>
          </a:p>
          <a:p>
            <a:pPr eaLnBrk="1" hangingPunct="1"/>
            <a:r>
              <a:rPr lang="fr-FR" altLang="fr-FR" dirty="0">
                <a:solidFill>
                  <a:schemeClr val="accent1">
                    <a:lumMod val="75000"/>
                  </a:schemeClr>
                </a:solidFill>
              </a:rPr>
              <a:t>15 participants</a:t>
            </a:r>
          </a:p>
          <a:p>
            <a:pPr eaLnBrk="1" hangingPunct="1"/>
            <a:r>
              <a:rPr lang="fr-FR" altLang="fr-FR" dirty="0"/>
              <a:t>Animé par Béatrice FOURTEAU et Geneviève SANAC</a:t>
            </a:r>
          </a:p>
          <a:p>
            <a:pPr lvl="1" eaLnBrk="1" hangingPunct="1">
              <a:buFont typeface="Wingdings" panose="05000000000000000000" pitchFamily="2" charset="2"/>
              <a:buChar char="§"/>
            </a:pPr>
            <a:endParaRPr lang="fr-FR" altLang="fr-FR" dirty="0"/>
          </a:p>
          <a:p>
            <a:pPr lvl="1" eaLnBrk="1" hangingPunct="1">
              <a:buFont typeface="Wingdings" panose="05000000000000000000" pitchFamily="2" charset="2"/>
              <a:buChar char="§"/>
            </a:pPr>
            <a:endParaRPr lang="fr-FR" altLang="fr-FR" dirty="0"/>
          </a:p>
        </p:txBody>
      </p:sp>
    </p:spTree>
    <p:extLst>
      <p:ext uri="{BB962C8B-B14F-4D97-AF65-F5344CB8AC3E}">
        <p14:creationId xmlns:p14="http://schemas.microsoft.com/office/powerpoint/2010/main" val="257314503"/>
      </p:ext>
    </p:extLst>
  </p:cSld>
  <p:clrMapOvr>
    <a:masterClrMapping/>
  </p:clrMapOvr>
  <p:transition spd="slow">
    <p:blinds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1">
            <a:extLst>
              <a:ext uri="{FF2B5EF4-FFF2-40B4-BE49-F238E27FC236}">
                <a16:creationId xmlns:a16="http://schemas.microsoft.com/office/drawing/2014/main" id="{0DBAD21B-EABF-62A0-78E4-667E1CA33D44}"/>
              </a:ext>
            </a:extLst>
          </p:cNvPr>
          <p:cNvSpPr>
            <a:spLocks noGrp="1"/>
          </p:cNvSpPr>
          <p:nvPr>
            <p:ph type="title"/>
          </p:nvPr>
        </p:nvSpPr>
        <p:spPr>
          <a:xfrm>
            <a:off x="1268413" y="1281113"/>
            <a:ext cx="8229600" cy="1143000"/>
          </a:xfrm>
        </p:spPr>
        <p:txBody>
          <a:bodyPr rtlCol="0">
            <a:normAutofit fontScale="90000"/>
          </a:bodyPr>
          <a:lstStyle/>
          <a:p>
            <a:pPr>
              <a:defRPr/>
            </a:pPr>
            <a:r>
              <a:rPr lang="fr-FR" altLang="fr-FR" b="1" dirty="0">
                <a:solidFill>
                  <a:schemeClr val="tx1">
                    <a:lumMod val="85000"/>
                    <a:lumOff val="15000"/>
                  </a:schemeClr>
                </a:solidFill>
              </a:rPr>
              <a:t>Formation PREVIOS </a:t>
            </a:r>
            <a:br>
              <a:rPr lang="fr-FR" altLang="fr-FR" b="1" dirty="0">
                <a:solidFill>
                  <a:schemeClr val="tx1">
                    <a:lumMod val="85000"/>
                    <a:lumOff val="15000"/>
                  </a:schemeClr>
                </a:solidFill>
              </a:rPr>
            </a:br>
            <a:r>
              <a:rPr lang="fr-FR" altLang="fr-FR" b="1" dirty="0">
                <a:solidFill>
                  <a:schemeClr val="tx1">
                    <a:lumMod val="85000"/>
                    <a:lumOff val="15000"/>
                  </a:schemeClr>
                </a:solidFill>
              </a:rPr>
              <a:t>Décembre 2021</a:t>
            </a:r>
            <a:br>
              <a:rPr lang="fr-FR" altLang="fr-FR" dirty="0">
                <a:solidFill>
                  <a:schemeClr val="tx1">
                    <a:lumMod val="85000"/>
                    <a:lumOff val="15000"/>
                  </a:schemeClr>
                </a:solidFill>
              </a:rPr>
            </a:br>
            <a:r>
              <a:rPr lang="fr-FR" altLang="fr-FR" b="1" dirty="0">
                <a:solidFill>
                  <a:schemeClr val="tx1">
                    <a:lumMod val="85000"/>
                    <a:lumOff val="15000"/>
                  </a:schemeClr>
                </a:solidFill>
              </a:rPr>
              <a:t>les enfants exposés aux violences au sein du couple</a:t>
            </a:r>
          </a:p>
        </p:txBody>
      </p:sp>
      <p:sp>
        <p:nvSpPr>
          <p:cNvPr id="37891" name="Espace réservé du contenu 2">
            <a:extLst>
              <a:ext uri="{FF2B5EF4-FFF2-40B4-BE49-F238E27FC236}">
                <a16:creationId xmlns:a16="http://schemas.microsoft.com/office/drawing/2014/main" id="{1B760606-2C6E-88C9-0293-3F85F6E3D362}"/>
              </a:ext>
            </a:extLst>
          </p:cNvPr>
          <p:cNvSpPr>
            <a:spLocks noGrp="1"/>
          </p:cNvSpPr>
          <p:nvPr>
            <p:ph idx="1"/>
          </p:nvPr>
        </p:nvSpPr>
        <p:spPr>
          <a:xfrm>
            <a:off x="2063750" y="2781301"/>
            <a:ext cx="8229600" cy="2447925"/>
          </a:xfrm>
        </p:spPr>
        <p:txBody>
          <a:bodyPr/>
          <a:lstStyle/>
          <a:p>
            <a:pPr eaLnBrk="1" hangingPunct="1"/>
            <a:r>
              <a:rPr lang="fr-FR" altLang="fr-FR" dirty="0">
                <a:solidFill>
                  <a:schemeClr val="accent1">
                    <a:lumMod val="75000"/>
                  </a:schemeClr>
                </a:solidFill>
              </a:rPr>
              <a:t> 14 participants</a:t>
            </a:r>
          </a:p>
          <a:p>
            <a:pPr eaLnBrk="1" hangingPunct="1"/>
            <a:r>
              <a:rPr lang="fr-FR" altLang="fr-FR" dirty="0"/>
              <a:t>Animé par Saba LIGNON et Geneviève SANAC</a:t>
            </a:r>
          </a:p>
          <a:p>
            <a:pPr lvl="1" eaLnBrk="1" hangingPunct="1">
              <a:buFont typeface="Wingdings" panose="05000000000000000000" pitchFamily="2" charset="2"/>
              <a:buChar char="§"/>
            </a:pPr>
            <a:endParaRPr lang="fr-FR" altLang="fr-FR" dirty="0"/>
          </a:p>
          <a:p>
            <a:pPr lvl="1" eaLnBrk="1" hangingPunct="1">
              <a:buFont typeface="Wingdings" panose="05000000000000000000" pitchFamily="2" charset="2"/>
              <a:buChar char="§"/>
            </a:pPr>
            <a:endParaRPr lang="fr-FR" altLang="fr-FR" dirty="0"/>
          </a:p>
        </p:txBody>
      </p:sp>
    </p:spTree>
  </p:cSld>
  <p:clrMapOvr>
    <a:masterClrMapping/>
  </p:clrMapOvr>
  <p:transition spd="slow">
    <p:blinds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6633CF-4273-B537-80BE-3F75A5428C7D}"/>
              </a:ext>
            </a:extLst>
          </p:cNvPr>
          <p:cNvSpPr>
            <a:spLocks noGrp="1"/>
          </p:cNvSpPr>
          <p:nvPr>
            <p:ph type="title"/>
          </p:nvPr>
        </p:nvSpPr>
        <p:spPr>
          <a:xfrm>
            <a:off x="1992313" y="333375"/>
            <a:ext cx="8229600" cy="1143000"/>
          </a:xfrm>
        </p:spPr>
        <p:txBody>
          <a:bodyPr rtlCol="0">
            <a:normAutofit fontScale="90000"/>
          </a:bodyPr>
          <a:lstStyle/>
          <a:p>
            <a:pPr>
              <a:defRPr/>
            </a:pPr>
            <a:r>
              <a:rPr lang="fr-FR" b="1" dirty="0">
                <a:solidFill>
                  <a:schemeClr val="tx1">
                    <a:lumMod val="85000"/>
                    <a:lumOff val="15000"/>
                  </a:schemeClr>
                </a:solidFill>
              </a:rPr>
              <a:t>Formation CNFPT</a:t>
            </a:r>
            <a:br>
              <a:rPr lang="fr-FR" sz="3600" dirty="0">
                <a:solidFill>
                  <a:schemeClr val="tx1">
                    <a:lumMod val="85000"/>
                    <a:lumOff val="15000"/>
                  </a:schemeClr>
                </a:solidFill>
              </a:rPr>
            </a:br>
            <a:r>
              <a:rPr lang="fr-FR" sz="3600" dirty="0">
                <a:solidFill>
                  <a:schemeClr val="tx1">
                    <a:lumMod val="85000"/>
                    <a:lumOff val="15000"/>
                  </a:schemeClr>
                </a:solidFill>
              </a:rPr>
              <a:t>Violence conjugale et enfants exposés</a:t>
            </a:r>
          </a:p>
        </p:txBody>
      </p:sp>
      <p:sp>
        <p:nvSpPr>
          <p:cNvPr id="5" name="Espace réservé du contenu 2">
            <a:extLst>
              <a:ext uri="{FF2B5EF4-FFF2-40B4-BE49-F238E27FC236}">
                <a16:creationId xmlns:a16="http://schemas.microsoft.com/office/drawing/2014/main" id="{A44A8353-7A14-1426-2329-2DBE8BDE4920}"/>
              </a:ext>
            </a:extLst>
          </p:cNvPr>
          <p:cNvSpPr>
            <a:spLocks noGrp="1"/>
          </p:cNvSpPr>
          <p:nvPr>
            <p:ph idx="1"/>
          </p:nvPr>
        </p:nvSpPr>
        <p:spPr>
          <a:xfrm>
            <a:off x="361949" y="1628775"/>
            <a:ext cx="10982325" cy="4972050"/>
          </a:xfrm>
        </p:spPr>
        <p:txBody>
          <a:bodyPr rtlCol="0">
            <a:normAutofit/>
          </a:bodyPr>
          <a:lstStyle/>
          <a:p>
            <a:pPr marL="0" lvl="2" algn="just">
              <a:defRPr/>
            </a:pPr>
            <a:r>
              <a:rPr lang="fr-FR" sz="2800" b="1" dirty="0">
                <a:solidFill>
                  <a:schemeClr val="accent1">
                    <a:lumMod val="75000"/>
                  </a:schemeClr>
                </a:solidFill>
              </a:rPr>
              <a:t>24 Professionnels de la Région Occitanie et France (Fonction publique territoriale) </a:t>
            </a:r>
          </a:p>
          <a:p>
            <a:pPr marL="800100" lvl="3" indent="-342900" algn="just">
              <a:buFont typeface="Symbol" pitchFamily="18" charset="2"/>
              <a:buChar char="Þ"/>
              <a:defRPr/>
            </a:pPr>
            <a:r>
              <a:rPr lang="fr-FR" sz="2800" dirty="0">
                <a:solidFill>
                  <a:schemeClr val="tx1">
                    <a:lumMod val="85000"/>
                    <a:lumOff val="15000"/>
                  </a:schemeClr>
                </a:solidFill>
              </a:rPr>
              <a:t> DEUX SESSIONS </a:t>
            </a:r>
          </a:p>
          <a:p>
            <a:pPr marL="914400" lvl="3" indent="-457200" algn="just">
              <a:buFont typeface="Wingdings" panose="05000000000000000000" pitchFamily="2" charset="2"/>
              <a:buChar char="§"/>
              <a:defRPr/>
            </a:pPr>
            <a:r>
              <a:rPr lang="fr-FR" sz="2800" dirty="0">
                <a:solidFill>
                  <a:schemeClr val="tx1">
                    <a:lumMod val="85000"/>
                    <a:lumOff val="15000"/>
                  </a:schemeClr>
                </a:solidFill>
              </a:rPr>
              <a:t>MARS 2021 3 jours + 1 jour; tout type d’agent</a:t>
            </a:r>
          </a:p>
          <a:p>
            <a:pPr marL="914400" lvl="3" indent="-457200" algn="just">
              <a:buFont typeface="Wingdings" panose="05000000000000000000" pitchFamily="2" charset="2"/>
              <a:buChar char="§"/>
              <a:defRPr/>
            </a:pPr>
            <a:r>
              <a:rPr lang="fr-FR" sz="2800" dirty="0" err="1">
                <a:solidFill>
                  <a:schemeClr val="tx1">
                    <a:lumMod val="85000"/>
                    <a:lumOff val="15000"/>
                  </a:schemeClr>
                </a:solidFill>
              </a:rPr>
              <a:t>Nov</a:t>
            </a:r>
            <a:r>
              <a:rPr lang="fr-FR" sz="2800" dirty="0">
                <a:solidFill>
                  <a:schemeClr val="tx1">
                    <a:lumMod val="85000"/>
                    <a:lumOff val="15000"/>
                  </a:schemeClr>
                </a:solidFill>
              </a:rPr>
              <a:t>/</a:t>
            </a:r>
            <a:r>
              <a:rPr lang="fr-FR" sz="2800" dirty="0" err="1">
                <a:solidFill>
                  <a:schemeClr val="tx1">
                    <a:lumMod val="85000"/>
                    <a:lumOff val="15000"/>
                  </a:schemeClr>
                </a:solidFill>
              </a:rPr>
              <a:t>déc</a:t>
            </a:r>
            <a:r>
              <a:rPr lang="fr-FR" sz="2800" dirty="0">
                <a:solidFill>
                  <a:schemeClr val="tx1">
                    <a:lumMod val="85000"/>
                    <a:lumOff val="15000"/>
                  </a:schemeClr>
                </a:solidFill>
              </a:rPr>
              <a:t> 2021: session à destination des agents de la police municipale</a:t>
            </a:r>
          </a:p>
          <a:p>
            <a:pPr marL="628650" lvl="3" indent="-171450" algn="just">
              <a:buFont typeface="Wingdings" panose="05000000000000000000" pitchFamily="2" charset="2"/>
              <a:buChar char="§"/>
              <a:defRPr/>
            </a:pPr>
            <a:endParaRPr lang="fr-FR" sz="800" dirty="0">
              <a:solidFill>
                <a:schemeClr val="tx1">
                  <a:lumMod val="85000"/>
                  <a:lumOff val="15000"/>
                </a:schemeClr>
              </a:solidFill>
            </a:endParaRPr>
          </a:p>
          <a:p>
            <a:pPr lvl="1" algn="just" eaLnBrk="1" fontAlgn="auto" hangingPunct="1">
              <a:buFont typeface="Wingdings" panose="05000000000000000000" pitchFamily="2" charset="2"/>
              <a:buChar char="§"/>
              <a:defRPr/>
            </a:pPr>
            <a:r>
              <a:rPr lang="fr-FR" dirty="0">
                <a:solidFill>
                  <a:schemeClr val="tx1">
                    <a:lumMod val="85000"/>
                    <a:lumOff val="15000"/>
                  </a:schemeClr>
                </a:solidFill>
              </a:rPr>
              <a:t>Financement : CNFPT</a:t>
            </a:r>
          </a:p>
          <a:p>
            <a:pPr lvl="1" algn="just" eaLnBrk="1" fontAlgn="auto" hangingPunct="1">
              <a:buFont typeface="Wingdings" panose="05000000000000000000" pitchFamily="2" charset="2"/>
              <a:buChar char="§"/>
              <a:defRPr/>
            </a:pPr>
            <a:r>
              <a:rPr lang="fr-FR" dirty="0">
                <a:solidFill>
                  <a:schemeClr val="tx1">
                    <a:lumMod val="85000"/>
                    <a:lumOff val="15000"/>
                  </a:schemeClr>
                </a:solidFill>
              </a:rPr>
              <a:t>Partenaires/animation : Psychologue CPV, Médecin légiste Psychiatre UMJ (CH Rangueil), associations FV31, AVAC, Femmes de papier, gendarmerie</a:t>
            </a:r>
          </a:p>
          <a:p>
            <a:pPr lvl="1" algn="just" eaLnBrk="1" fontAlgn="auto" hangingPunct="1">
              <a:defRPr/>
            </a:pPr>
            <a:r>
              <a:rPr lang="fr-FR" dirty="0">
                <a:solidFill>
                  <a:schemeClr val="tx1">
                    <a:lumMod val="85000"/>
                    <a:lumOff val="15000"/>
                  </a:schemeClr>
                </a:solidFill>
              </a:rPr>
              <a:t>+ mairie de Colomiers pour PM avec ancienne chargée de mission CLSPD et chef PM</a:t>
            </a:r>
          </a:p>
          <a:p>
            <a:pPr lvl="1" algn="just" eaLnBrk="1" fontAlgn="auto" hangingPunct="1">
              <a:buFont typeface="Arial" charset="0"/>
              <a:buNone/>
              <a:defRPr/>
            </a:pPr>
            <a:endParaRPr lang="fr-FR" dirty="0">
              <a:solidFill>
                <a:schemeClr val="tx1">
                  <a:lumMod val="85000"/>
                  <a:lumOff val="15000"/>
                </a:schemeClr>
              </a:solidFill>
            </a:endParaRPr>
          </a:p>
          <a:p>
            <a:pPr lvl="2" algn="just" eaLnBrk="1" fontAlgn="auto" hangingPunct="1">
              <a:buFont typeface="Arial" charset="0"/>
              <a:buChar char="•"/>
              <a:defRPr/>
            </a:pPr>
            <a:endParaRPr lang="fr-FR" dirty="0">
              <a:solidFill>
                <a:schemeClr val="tx1">
                  <a:lumMod val="85000"/>
                  <a:lumOff val="15000"/>
                </a:schemeClr>
              </a:solidFill>
            </a:endParaRPr>
          </a:p>
          <a:p>
            <a:pPr lvl="1" algn="just" eaLnBrk="1" fontAlgn="auto" hangingPunct="1">
              <a:buFont typeface="Arial" charset="0"/>
              <a:buChar char="•"/>
              <a:defRPr/>
            </a:pPr>
            <a:endParaRPr lang="fr-FR" b="1" dirty="0">
              <a:solidFill>
                <a:schemeClr val="tx1">
                  <a:lumMod val="85000"/>
                  <a:lumOff val="15000"/>
                </a:schemeClr>
              </a:solidFill>
            </a:endParaRPr>
          </a:p>
          <a:p>
            <a:pPr marL="742950" lvl="2" indent="-342900" algn="just">
              <a:defRPr/>
            </a:pPr>
            <a:endParaRPr lang="fr-FR" b="1" dirty="0">
              <a:solidFill>
                <a:srgbClr val="E46C0A"/>
              </a:solidFill>
            </a:endParaRPr>
          </a:p>
          <a:p>
            <a:pPr lvl="1" algn="just" eaLnBrk="1" fontAlgn="auto" hangingPunct="1">
              <a:buFont typeface="Arial" charset="0"/>
              <a:buNone/>
              <a:defRPr/>
            </a:pPr>
            <a:endParaRPr lang="fr-FR" sz="1600" dirty="0">
              <a:solidFill>
                <a:schemeClr val="tx1">
                  <a:lumMod val="85000"/>
                  <a:lumOff val="15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2F2ACC-DAA9-CAC9-E39C-7C05D526C3DA}"/>
              </a:ext>
            </a:extLst>
          </p:cNvPr>
          <p:cNvSpPr>
            <a:spLocks noGrp="1"/>
          </p:cNvSpPr>
          <p:nvPr>
            <p:ph type="title"/>
          </p:nvPr>
        </p:nvSpPr>
        <p:spPr>
          <a:xfrm>
            <a:off x="1919288" y="765175"/>
            <a:ext cx="8229600" cy="1143000"/>
          </a:xfrm>
        </p:spPr>
        <p:txBody>
          <a:bodyPr rtlCol="0">
            <a:normAutofit fontScale="90000"/>
          </a:bodyPr>
          <a:lstStyle/>
          <a:p>
            <a:pPr>
              <a:defRPr/>
            </a:pPr>
            <a:r>
              <a:rPr lang="fr-FR" b="1" dirty="0">
                <a:solidFill>
                  <a:schemeClr val="tx1">
                    <a:lumMod val="85000"/>
                    <a:lumOff val="15000"/>
                  </a:schemeClr>
                </a:solidFill>
              </a:rPr>
              <a:t>Formations PTF SUD</a:t>
            </a:r>
            <a:br>
              <a:rPr lang="fr-FR" sz="3600" dirty="0">
                <a:solidFill>
                  <a:schemeClr val="tx1">
                    <a:lumMod val="85000"/>
                    <a:lumOff val="15000"/>
                  </a:schemeClr>
                </a:solidFill>
              </a:rPr>
            </a:br>
            <a:r>
              <a:rPr lang="fr-FR" sz="3600" dirty="0">
                <a:solidFill>
                  <a:schemeClr val="tx1">
                    <a:lumMod val="85000"/>
                    <a:lumOff val="15000"/>
                  </a:schemeClr>
                </a:solidFill>
              </a:rPr>
              <a:t>Violences conjugales et enfants exposés</a:t>
            </a:r>
          </a:p>
        </p:txBody>
      </p:sp>
      <p:sp>
        <p:nvSpPr>
          <p:cNvPr id="40963" name="Espace réservé du contenu 2">
            <a:extLst>
              <a:ext uri="{FF2B5EF4-FFF2-40B4-BE49-F238E27FC236}">
                <a16:creationId xmlns:a16="http://schemas.microsoft.com/office/drawing/2014/main" id="{13F5174D-49E4-7FD4-2E48-398A11A1EC9F}"/>
              </a:ext>
            </a:extLst>
          </p:cNvPr>
          <p:cNvSpPr>
            <a:spLocks noGrp="1"/>
          </p:cNvSpPr>
          <p:nvPr>
            <p:ph idx="1"/>
          </p:nvPr>
        </p:nvSpPr>
        <p:spPr>
          <a:xfrm>
            <a:off x="2135188" y="2420938"/>
            <a:ext cx="7777162" cy="4032250"/>
          </a:xfrm>
        </p:spPr>
        <p:txBody>
          <a:bodyPr/>
          <a:lstStyle/>
          <a:p>
            <a:pPr indent="19050" algn="just"/>
            <a:r>
              <a:rPr lang="fr-FR" altLang="en-US" b="1" dirty="0">
                <a:solidFill>
                  <a:schemeClr val="accent1">
                    <a:lumMod val="75000"/>
                  </a:schemeClr>
                </a:solidFill>
              </a:rPr>
              <a:t>15 professionnels des PJJ région Occitanie : </a:t>
            </a:r>
          </a:p>
          <a:p>
            <a:pPr indent="19050" algn="just"/>
            <a:r>
              <a:rPr lang="fr-FR" altLang="en-US" dirty="0">
                <a:latin typeface="Cambria" panose="02040503050406030204" pitchFamily="18" charset="0"/>
              </a:rPr>
              <a:t>	⇒ </a:t>
            </a:r>
            <a:r>
              <a:rPr lang="fr-FR" altLang="en-US" dirty="0"/>
              <a:t>1 session de 3 jours septembre 2021</a:t>
            </a:r>
          </a:p>
          <a:p>
            <a:pPr lvl="1" algn="just" eaLnBrk="1" hangingPunct="1">
              <a:buFont typeface="Wingdings" panose="05000000000000000000" pitchFamily="2" charset="2"/>
              <a:buChar char="§"/>
            </a:pPr>
            <a:endParaRPr lang="fr-FR" altLang="en-US" dirty="0"/>
          </a:p>
          <a:p>
            <a:pPr lvl="1" algn="just" eaLnBrk="1" hangingPunct="1">
              <a:buFont typeface="Wingdings" panose="05000000000000000000" pitchFamily="2" charset="2"/>
              <a:buChar char="§"/>
            </a:pPr>
            <a:r>
              <a:rPr lang="fr-FR" altLang="en-US" dirty="0"/>
              <a:t>Intervenantes : F. PASSUELLO, FV 31, Psychologues (B. FOURTEAU/ Saba LIGNON)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1">
            <a:extLst>
              <a:ext uri="{FF2B5EF4-FFF2-40B4-BE49-F238E27FC236}">
                <a16:creationId xmlns:a16="http://schemas.microsoft.com/office/drawing/2014/main" id="{66BBEF19-47CF-791E-0431-615B91171C2F}"/>
              </a:ext>
            </a:extLst>
          </p:cNvPr>
          <p:cNvSpPr>
            <a:spLocks noGrp="1"/>
          </p:cNvSpPr>
          <p:nvPr>
            <p:ph type="title"/>
          </p:nvPr>
        </p:nvSpPr>
        <p:spPr>
          <a:xfrm>
            <a:off x="1992313" y="1052514"/>
            <a:ext cx="8280400" cy="854075"/>
          </a:xfrm>
        </p:spPr>
        <p:txBody>
          <a:bodyPr rtlCol="0">
            <a:normAutofit fontScale="90000"/>
          </a:bodyPr>
          <a:lstStyle/>
          <a:p>
            <a:pPr>
              <a:defRPr/>
            </a:pPr>
            <a:r>
              <a:rPr lang="fr-FR" altLang="fr-FR" b="1" dirty="0">
                <a:solidFill>
                  <a:schemeClr val="tx1">
                    <a:lumMod val="85000"/>
                    <a:lumOff val="15000"/>
                  </a:schemeClr>
                </a:solidFill>
              </a:rPr>
              <a:t>Formation CHU </a:t>
            </a:r>
            <a:br>
              <a:rPr lang="fr-FR" altLang="fr-FR" b="1" dirty="0">
                <a:solidFill>
                  <a:schemeClr val="tx1">
                    <a:lumMod val="85000"/>
                    <a:lumOff val="15000"/>
                  </a:schemeClr>
                </a:solidFill>
              </a:rPr>
            </a:br>
            <a:r>
              <a:rPr lang="fr-FR" altLang="fr-FR" sz="3600" dirty="0">
                <a:solidFill>
                  <a:schemeClr val="tx1">
                    <a:lumMod val="85000"/>
                    <a:lumOff val="15000"/>
                  </a:schemeClr>
                </a:solidFill>
              </a:rPr>
              <a:t>Les violences au sein du couple</a:t>
            </a:r>
          </a:p>
        </p:txBody>
      </p:sp>
      <p:sp>
        <p:nvSpPr>
          <p:cNvPr id="43011" name="Espace réservé du contenu 2">
            <a:extLst>
              <a:ext uri="{FF2B5EF4-FFF2-40B4-BE49-F238E27FC236}">
                <a16:creationId xmlns:a16="http://schemas.microsoft.com/office/drawing/2014/main" id="{381C8205-AE85-1864-3B8F-08A6B32288BD}"/>
              </a:ext>
            </a:extLst>
          </p:cNvPr>
          <p:cNvSpPr>
            <a:spLocks noGrp="1"/>
          </p:cNvSpPr>
          <p:nvPr>
            <p:ph idx="1"/>
          </p:nvPr>
        </p:nvSpPr>
        <p:spPr>
          <a:xfrm>
            <a:off x="1720849" y="2074863"/>
            <a:ext cx="9299575" cy="4525962"/>
          </a:xfrm>
        </p:spPr>
        <p:txBody>
          <a:bodyPr/>
          <a:lstStyle/>
          <a:p>
            <a:pPr algn="just"/>
            <a:r>
              <a:rPr lang="fr-FR" altLang="fr-FR" b="1" dirty="0"/>
              <a:t> </a:t>
            </a:r>
          </a:p>
          <a:p>
            <a:pPr marL="457200" indent="-457200" algn="just">
              <a:buFont typeface="Wingdings" panose="05000000000000000000" pitchFamily="2" charset="2"/>
              <a:buChar char="§"/>
            </a:pPr>
            <a:r>
              <a:rPr lang="fr-FR" altLang="fr-FR" dirty="0"/>
              <a:t>Deux sessions dans l’année juin et novembre</a:t>
            </a:r>
          </a:p>
          <a:p>
            <a:pPr marL="457200" indent="-457200" algn="just">
              <a:buFont typeface="Wingdings" panose="05000000000000000000" pitchFamily="2" charset="2"/>
              <a:buChar char="§"/>
            </a:pPr>
            <a:r>
              <a:rPr lang="fr-FR" altLang="fr-FR" dirty="0">
                <a:solidFill>
                  <a:schemeClr val="accent1">
                    <a:lumMod val="75000"/>
                  </a:schemeClr>
                </a:solidFill>
              </a:rPr>
              <a:t>18 participants</a:t>
            </a:r>
          </a:p>
          <a:p>
            <a:pPr marL="457200" indent="-457200" algn="just">
              <a:buFont typeface="Wingdings" panose="05000000000000000000" pitchFamily="2" charset="2"/>
              <a:buChar char="§"/>
            </a:pPr>
            <a:r>
              <a:rPr lang="fr-FR" altLang="fr-FR" dirty="0"/>
              <a:t>Animation pluridisciplinaire (médecin légiste, CPV, FV 31, police, Gendarmerie, AVAC, Olympe de Gouges….)</a:t>
            </a:r>
          </a:p>
          <a:p>
            <a:pPr marL="457200" indent="-457200" algn="just">
              <a:buFont typeface="Wingdings" panose="05000000000000000000" pitchFamily="2" charset="2"/>
              <a:buChar char="§"/>
            </a:pPr>
            <a:r>
              <a:rPr lang="fr-FR" altLang="fr-FR" dirty="0"/>
              <a:t>Pérennisation dans le catalogue de formation continue du CHU</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1">
            <a:extLst>
              <a:ext uri="{FF2B5EF4-FFF2-40B4-BE49-F238E27FC236}">
                <a16:creationId xmlns:a16="http://schemas.microsoft.com/office/drawing/2014/main" id="{66BBEF19-47CF-791E-0431-615B91171C2F}"/>
              </a:ext>
            </a:extLst>
          </p:cNvPr>
          <p:cNvSpPr>
            <a:spLocks noGrp="1"/>
          </p:cNvSpPr>
          <p:nvPr>
            <p:ph type="title"/>
          </p:nvPr>
        </p:nvSpPr>
        <p:spPr>
          <a:xfrm>
            <a:off x="1992313" y="1052514"/>
            <a:ext cx="8280400" cy="854075"/>
          </a:xfrm>
        </p:spPr>
        <p:txBody>
          <a:bodyPr rtlCol="0">
            <a:normAutofit fontScale="90000"/>
          </a:bodyPr>
          <a:lstStyle/>
          <a:p>
            <a:pPr>
              <a:defRPr/>
            </a:pPr>
            <a:r>
              <a:rPr lang="fr-FR" altLang="fr-FR" b="1" dirty="0">
                <a:solidFill>
                  <a:schemeClr val="tx1">
                    <a:lumMod val="85000"/>
                    <a:lumOff val="15000"/>
                  </a:schemeClr>
                </a:solidFill>
              </a:rPr>
              <a:t>Formation Centre hospitalier Ste </a:t>
            </a:r>
            <a:r>
              <a:rPr lang="fr-FR" altLang="fr-FR" b="1" dirty="0" err="1">
                <a:solidFill>
                  <a:schemeClr val="tx1">
                    <a:lumMod val="85000"/>
                    <a:lumOff val="15000"/>
                  </a:schemeClr>
                </a:solidFill>
              </a:rPr>
              <a:t>Affrique</a:t>
            </a:r>
            <a:r>
              <a:rPr lang="fr-FR" altLang="fr-FR" b="1" dirty="0">
                <a:solidFill>
                  <a:schemeClr val="tx1">
                    <a:lumMod val="85000"/>
                    <a:lumOff val="15000"/>
                  </a:schemeClr>
                </a:solidFill>
              </a:rPr>
              <a:t>/service maternité </a:t>
            </a:r>
            <a:br>
              <a:rPr lang="fr-FR" altLang="fr-FR" b="1" dirty="0">
                <a:solidFill>
                  <a:schemeClr val="tx1">
                    <a:lumMod val="85000"/>
                    <a:lumOff val="15000"/>
                  </a:schemeClr>
                </a:solidFill>
              </a:rPr>
            </a:br>
            <a:r>
              <a:rPr lang="fr-FR" altLang="fr-FR" sz="3600" dirty="0">
                <a:solidFill>
                  <a:schemeClr val="tx1">
                    <a:lumMod val="85000"/>
                    <a:lumOff val="15000"/>
                  </a:schemeClr>
                </a:solidFill>
              </a:rPr>
              <a:t>Les violences gynécologiques et obstétricales </a:t>
            </a:r>
          </a:p>
        </p:txBody>
      </p:sp>
      <p:sp>
        <p:nvSpPr>
          <p:cNvPr id="43011" name="Espace réservé du contenu 2">
            <a:extLst>
              <a:ext uri="{FF2B5EF4-FFF2-40B4-BE49-F238E27FC236}">
                <a16:creationId xmlns:a16="http://schemas.microsoft.com/office/drawing/2014/main" id="{381C8205-AE85-1864-3B8F-08A6B32288BD}"/>
              </a:ext>
            </a:extLst>
          </p:cNvPr>
          <p:cNvSpPr>
            <a:spLocks noGrp="1"/>
          </p:cNvSpPr>
          <p:nvPr>
            <p:ph idx="1"/>
          </p:nvPr>
        </p:nvSpPr>
        <p:spPr>
          <a:xfrm>
            <a:off x="1720849" y="2074863"/>
            <a:ext cx="9299575" cy="4525962"/>
          </a:xfrm>
        </p:spPr>
        <p:txBody>
          <a:bodyPr/>
          <a:lstStyle/>
          <a:p>
            <a:pPr algn="just"/>
            <a:r>
              <a:rPr lang="fr-FR" altLang="fr-FR" b="1" dirty="0"/>
              <a:t> </a:t>
            </a:r>
          </a:p>
          <a:p>
            <a:pPr marL="457200" indent="-457200" algn="just">
              <a:buFont typeface="Wingdings" panose="05000000000000000000" pitchFamily="2" charset="2"/>
              <a:buChar char="§"/>
            </a:pPr>
            <a:r>
              <a:rPr lang="fr-FR" altLang="fr-FR" dirty="0"/>
              <a:t>Deux sessions d’une journée chacune en </a:t>
            </a:r>
            <a:r>
              <a:rPr lang="fr-FR" altLang="fr-FR" dirty="0" err="1"/>
              <a:t>nov</a:t>
            </a:r>
            <a:r>
              <a:rPr lang="fr-FR" altLang="fr-FR" dirty="0"/>
              <a:t> et </a:t>
            </a:r>
            <a:r>
              <a:rPr lang="fr-FR" altLang="fr-FR" dirty="0" err="1"/>
              <a:t>déc</a:t>
            </a:r>
            <a:endParaRPr lang="fr-FR" altLang="fr-FR" dirty="0"/>
          </a:p>
          <a:p>
            <a:pPr marL="457200" indent="-457200" algn="just">
              <a:buFont typeface="Wingdings" panose="05000000000000000000" pitchFamily="2" charset="2"/>
              <a:buChar char="§"/>
            </a:pPr>
            <a:r>
              <a:rPr lang="fr-FR" altLang="fr-FR" dirty="0"/>
              <a:t>Deux groupes </a:t>
            </a:r>
            <a:r>
              <a:rPr lang="fr-FR" altLang="fr-FR" dirty="0">
                <a:solidFill>
                  <a:schemeClr val="accent1">
                    <a:lumMod val="75000"/>
                  </a:schemeClr>
                </a:solidFill>
              </a:rPr>
              <a:t>18 participants </a:t>
            </a:r>
            <a:r>
              <a:rPr lang="fr-FR" altLang="fr-FR" dirty="0"/>
              <a:t>au total</a:t>
            </a:r>
          </a:p>
          <a:p>
            <a:pPr marL="457200" indent="-457200" algn="just">
              <a:buFont typeface="Wingdings" panose="05000000000000000000" pitchFamily="2" charset="2"/>
              <a:buChar char="§"/>
            </a:pPr>
            <a:r>
              <a:rPr lang="fr-FR" altLang="fr-FR" dirty="0" err="1"/>
              <a:t>Co-Animation</a:t>
            </a:r>
            <a:r>
              <a:rPr lang="fr-FR" altLang="fr-FR" dirty="0"/>
              <a:t> Béatrice FOURTEAU et Stéphanie ANDREU SEIGNE sage femme</a:t>
            </a:r>
          </a:p>
          <a:p>
            <a:pPr marL="457200" indent="-457200" algn="just">
              <a:buFont typeface="Wingdings" panose="05000000000000000000" pitchFamily="2" charset="2"/>
              <a:buChar char="§"/>
            </a:pPr>
            <a:r>
              <a:rPr lang="fr-FR" altLang="fr-FR" dirty="0"/>
              <a:t>A voir pérennisation catalogue ?</a:t>
            </a:r>
          </a:p>
        </p:txBody>
      </p:sp>
    </p:spTree>
    <p:extLst>
      <p:ext uri="{BB962C8B-B14F-4D97-AF65-F5344CB8AC3E}">
        <p14:creationId xmlns:p14="http://schemas.microsoft.com/office/powerpoint/2010/main" val="26756754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1">
            <a:extLst>
              <a:ext uri="{FF2B5EF4-FFF2-40B4-BE49-F238E27FC236}">
                <a16:creationId xmlns:a16="http://schemas.microsoft.com/office/drawing/2014/main" id="{66BBEF19-47CF-791E-0431-615B91171C2F}"/>
              </a:ext>
            </a:extLst>
          </p:cNvPr>
          <p:cNvSpPr>
            <a:spLocks noGrp="1"/>
          </p:cNvSpPr>
          <p:nvPr>
            <p:ph type="title"/>
          </p:nvPr>
        </p:nvSpPr>
        <p:spPr>
          <a:xfrm>
            <a:off x="1992313" y="1052514"/>
            <a:ext cx="8280400" cy="854075"/>
          </a:xfrm>
        </p:spPr>
        <p:txBody>
          <a:bodyPr rtlCol="0">
            <a:normAutofit fontScale="90000"/>
          </a:bodyPr>
          <a:lstStyle/>
          <a:p>
            <a:pPr>
              <a:defRPr/>
            </a:pPr>
            <a:r>
              <a:rPr lang="fr-FR" altLang="fr-FR" b="1" dirty="0">
                <a:solidFill>
                  <a:schemeClr val="tx1">
                    <a:lumMod val="85000"/>
                    <a:lumOff val="15000"/>
                  </a:schemeClr>
                </a:solidFill>
              </a:rPr>
              <a:t>Formation </a:t>
            </a:r>
            <a:r>
              <a:rPr lang="fr-FR" altLang="fr-FR" dirty="0">
                <a:solidFill>
                  <a:schemeClr val="tx1">
                    <a:lumMod val="85000"/>
                    <a:lumOff val="15000"/>
                  </a:schemeClr>
                </a:solidFill>
              </a:rPr>
              <a:t>R</a:t>
            </a:r>
            <a:r>
              <a:rPr lang="fr-FR" altLang="fr-FR" b="1" dirty="0">
                <a:solidFill>
                  <a:schemeClr val="tx1">
                    <a:lumMod val="85000"/>
                    <a:lumOff val="15000"/>
                  </a:schemeClr>
                </a:solidFill>
              </a:rPr>
              <a:t>ectorat </a:t>
            </a:r>
            <a:r>
              <a:rPr lang="fr-FR" altLang="fr-FR" dirty="0">
                <a:solidFill>
                  <a:schemeClr val="tx1">
                    <a:lumMod val="85000"/>
                    <a:lumOff val="15000"/>
                  </a:schemeClr>
                </a:solidFill>
              </a:rPr>
              <a:t>T</a:t>
            </a:r>
            <a:r>
              <a:rPr lang="fr-FR" altLang="fr-FR" b="1" dirty="0">
                <a:solidFill>
                  <a:schemeClr val="tx1">
                    <a:lumMod val="85000"/>
                    <a:lumOff val="15000"/>
                  </a:schemeClr>
                </a:solidFill>
              </a:rPr>
              <a:t>oulouse  </a:t>
            </a:r>
            <a:br>
              <a:rPr lang="fr-FR" altLang="fr-FR" b="1" dirty="0">
                <a:solidFill>
                  <a:schemeClr val="tx1">
                    <a:lumMod val="85000"/>
                    <a:lumOff val="15000"/>
                  </a:schemeClr>
                </a:solidFill>
              </a:rPr>
            </a:br>
            <a:r>
              <a:rPr lang="fr-FR" altLang="fr-FR" sz="3600" dirty="0">
                <a:solidFill>
                  <a:schemeClr val="tx1">
                    <a:lumMod val="85000"/>
                    <a:lumOff val="15000"/>
                  </a:schemeClr>
                </a:solidFill>
              </a:rPr>
              <a:t>Les adolescents victimes de violences sexuelles </a:t>
            </a:r>
          </a:p>
        </p:txBody>
      </p:sp>
      <p:sp>
        <p:nvSpPr>
          <p:cNvPr id="43011" name="Espace réservé du contenu 2">
            <a:extLst>
              <a:ext uri="{FF2B5EF4-FFF2-40B4-BE49-F238E27FC236}">
                <a16:creationId xmlns:a16="http://schemas.microsoft.com/office/drawing/2014/main" id="{381C8205-AE85-1864-3B8F-08A6B32288BD}"/>
              </a:ext>
            </a:extLst>
          </p:cNvPr>
          <p:cNvSpPr>
            <a:spLocks noGrp="1"/>
          </p:cNvSpPr>
          <p:nvPr>
            <p:ph idx="1"/>
          </p:nvPr>
        </p:nvSpPr>
        <p:spPr>
          <a:xfrm>
            <a:off x="1720849" y="2074863"/>
            <a:ext cx="9299575" cy="4525962"/>
          </a:xfrm>
        </p:spPr>
        <p:txBody>
          <a:bodyPr/>
          <a:lstStyle/>
          <a:p>
            <a:pPr algn="just"/>
            <a:r>
              <a:rPr lang="fr-FR" altLang="fr-FR" b="1" dirty="0"/>
              <a:t> </a:t>
            </a:r>
          </a:p>
          <a:p>
            <a:pPr marL="457200" indent="-457200" algn="just">
              <a:buFont typeface="Wingdings" panose="05000000000000000000" pitchFamily="2" charset="2"/>
              <a:buChar char="§"/>
            </a:pPr>
            <a:r>
              <a:rPr lang="fr-FR" altLang="fr-FR" dirty="0"/>
              <a:t>Une journée</a:t>
            </a:r>
          </a:p>
          <a:p>
            <a:pPr marL="457200" indent="-457200" algn="just">
              <a:buFont typeface="Wingdings" panose="05000000000000000000" pitchFamily="2" charset="2"/>
              <a:buChar char="§"/>
            </a:pPr>
            <a:r>
              <a:rPr lang="fr-FR" altLang="fr-FR" dirty="0"/>
              <a:t>Groupe de </a:t>
            </a:r>
            <a:r>
              <a:rPr lang="fr-FR" altLang="fr-FR" dirty="0">
                <a:solidFill>
                  <a:schemeClr val="accent1">
                    <a:lumMod val="75000"/>
                  </a:schemeClr>
                </a:solidFill>
              </a:rPr>
              <a:t>24 assistantes sociales scolaires</a:t>
            </a:r>
          </a:p>
          <a:p>
            <a:pPr marL="457200" indent="-457200" algn="just">
              <a:buFont typeface="Wingdings" panose="05000000000000000000" pitchFamily="2" charset="2"/>
              <a:buChar char="§"/>
            </a:pPr>
            <a:r>
              <a:rPr lang="fr-FR" altLang="fr-FR" dirty="0"/>
              <a:t>Animation Béatrice</a:t>
            </a:r>
          </a:p>
          <a:p>
            <a:pPr marL="457200" indent="-457200" algn="just">
              <a:buFont typeface="Wingdings" panose="05000000000000000000" pitchFamily="2" charset="2"/>
              <a:buChar char="§"/>
            </a:pPr>
            <a:r>
              <a:rPr lang="fr-FR" altLang="fr-FR" dirty="0"/>
              <a:t>Un second jour était prévu pour former le reste de l’équipe des </a:t>
            </a:r>
            <a:r>
              <a:rPr lang="fr-FR" altLang="fr-FR" dirty="0" err="1"/>
              <a:t>ASScol</a:t>
            </a:r>
            <a:r>
              <a:rPr lang="fr-FR" altLang="fr-FR" dirty="0"/>
              <a:t>. Mais du fait du départ de la référente, la suite a été mise en attente</a:t>
            </a:r>
          </a:p>
        </p:txBody>
      </p:sp>
    </p:spTree>
    <p:extLst>
      <p:ext uri="{BB962C8B-B14F-4D97-AF65-F5344CB8AC3E}">
        <p14:creationId xmlns:p14="http://schemas.microsoft.com/office/powerpoint/2010/main" val="37627278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re 1">
            <a:extLst>
              <a:ext uri="{FF2B5EF4-FFF2-40B4-BE49-F238E27FC236}">
                <a16:creationId xmlns:a16="http://schemas.microsoft.com/office/drawing/2014/main" id="{0F4E89D7-54A6-C247-3A5A-EE536B7EF4CC}"/>
              </a:ext>
            </a:extLst>
          </p:cNvPr>
          <p:cNvSpPr>
            <a:spLocks noGrp="1"/>
          </p:cNvSpPr>
          <p:nvPr>
            <p:ph type="title"/>
          </p:nvPr>
        </p:nvSpPr>
        <p:spPr>
          <a:xfrm>
            <a:off x="1143000" y="534988"/>
            <a:ext cx="8229600" cy="1143000"/>
          </a:xfrm>
        </p:spPr>
        <p:txBody>
          <a:bodyPr/>
          <a:lstStyle/>
          <a:p>
            <a:pPr eaLnBrk="1" hangingPunct="1"/>
            <a:r>
              <a:rPr lang="fr-FR" altLang="fr-FR" b="1" dirty="0">
                <a:ln>
                  <a:noFill/>
                </a:ln>
              </a:rPr>
              <a:t>Autres actions de formation : sur formations initiales </a:t>
            </a:r>
          </a:p>
        </p:txBody>
      </p:sp>
      <p:sp>
        <p:nvSpPr>
          <p:cNvPr id="45059" name="Espace réservé du contenu 2">
            <a:extLst>
              <a:ext uri="{FF2B5EF4-FFF2-40B4-BE49-F238E27FC236}">
                <a16:creationId xmlns:a16="http://schemas.microsoft.com/office/drawing/2014/main" id="{C094C112-FF6B-63D0-2F7B-9EC69FA3AAD9}"/>
              </a:ext>
            </a:extLst>
          </p:cNvPr>
          <p:cNvSpPr>
            <a:spLocks noGrp="1"/>
          </p:cNvSpPr>
          <p:nvPr>
            <p:ph idx="1"/>
          </p:nvPr>
        </p:nvSpPr>
        <p:spPr>
          <a:xfrm>
            <a:off x="1992313" y="2349500"/>
            <a:ext cx="8280400" cy="3816350"/>
          </a:xfrm>
        </p:spPr>
        <p:txBody>
          <a:bodyPr/>
          <a:lstStyle/>
          <a:p>
            <a:pPr marL="800100" lvl="1" indent="-342900">
              <a:buFont typeface="Wingdings" panose="05000000000000000000" pitchFamily="2" charset="2"/>
              <a:buChar char="§"/>
              <a:tabLst>
                <a:tab pos="8786813" algn="l"/>
              </a:tabLst>
            </a:pPr>
            <a:r>
              <a:rPr lang="fr-FR" altLang="fr-FR" sz="3600" b="1" dirty="0"/>
              <a:t>Fac de droit </a:t>
            </a:r>
            <a:r>
              <a:rPr lang="fr-FR" altLang="fr-FR" sz="3600" dirty="0"/>
              <a:t>: intervention 2 heures octobre (environ 50/60 étudiants)</a:t>
            </a:r>
          </a:p>
          <a:p>
            <a:pPr marL="800100" lvl="1" indent="-342900">
              <a:buFont typeface="Wingdings" panose="05000000000000000000" pitchFamily="2" charset="2"/>
              <a:buChar char="§"/>
              <a:tabLst>
                <a:tab pos="8786813" algn="l"/>
              </a:tabLst>
            </a:pPr>
            <a:r>
              <a:rPr lang="fr-FR" altLang="fr-FR" sz="3600" b="1" dirty="0"/>
              <a:t>ERASS :</a:t>
            </a:r>
            <a:r>
              <a:rPr lang="fr-FR" altLang="fr-FR" sz="3600" dirty="0"/>
              <a:t> intervention d’ ½ journée (environ 20 à 30 étudiants) </a:t>
            </a:r>
          </a:p>
          <a:p>
            <a:pPr lvl="1">
              <a:tabLst>
                <a:tab pos="8786813" algn="l"/>
              </a:tabLst>
            </a:pPr>
            <a:endParaRPr lang="fr-FR" alt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re 1">
            <a:extLst>
              <a:ext uri="{FF2B5EF4-FFF2-40B4-BE49-F238E27FC236}">
                <a16:creationId xmlns:a16="http://schemas.microsoft.com/office/drawing/2014/main" id="{E8B2C0DB-5675-12A9-42E2-DA61C71344BE}"/>
              </a:ext>
            </a:extLst>
          </p:cNvPr>
          <p:cNvSpPr>
            <a:spLocks noGrp="1"/>
          </p:cNvSpPr>
          <p:nvPr>
            <p:ph type="title"/>
          </p:nvPr>
        </p:nvSpPr>
        <p:spPr>
          <a:xfrm>
            <a:off x="1992313" y="836614"/>
            <a:ext cx="8280400" cy="854075"/>
          </a:xfrm>
        </p:spPr>
        <p:txBody>
          <a:bodyPr/>
          <a:lstStyle/>
          <a:p>
            <a:pPr eaLnBrk="1" hangingPunct="1"/>
            <a:r>
              <a:rPr lang="fr-FR" altLang="fr-FR" sz="3200"/>
              <a:t>ACTIONS DE SENSIBILISATION</a:t>
            </a:r>
          </a:p>
        </p:txBody>
      </p:sp>
      <p:sp>
        <p:nvSpPr>
          <p:cNvPr id="44035" name="Espace réservé du contenu 2">
            <a:extLst>
              <a:ext uri="{FF2B5EF4-FFF2-40B4-BE49-F238E27FC236}">
                <a16:creationId xmlns:a16="http://schemas.microsoft.com/office/drawing/2014/main" id="{F6E437E5-9817-7E6D-24C9-12DBF7E9DBF9}"/>
              </a:ext>
            </a:extLst>
          </p:cNvPr>
          <p:cNvSpPr>
            <a:spLocks noGrp="1"/>
          </p:cNvSpPr>
          <p:nvPr>
            <p:ph idx="1"/>
          </p:nvPr>
        </p:nvSpPr>
        <p:spPr>
          <a:xfrm>
            <a:off x="1193323" y="1793829"/>
            <a:ext cx="8229600" cy="4741862"/>
          </a:xfrm>
        </p:spPr>
        <p:txBody>
          <a:bodyPr/>
          <a:lstStyle/>
          <a:p>
            <a:pPr algn="just">
              <a:defRPr/>
            </a:pPr>
            <a:r>
              <a:rPr lang="fr-FR" altLang="fr-FR" b="1" dirty="0"/>
              <a:t>Avril 21 </a:t>
            </a:r>
            <a:r>
              <a:rPr lang="fr-FR" altLang="fr-FR" dirty="0"/>
              <a:t>: Atelier de sensibilisation ½ journée, en partenariat avec Osez le Féminisme 31! / Le camion douche sur la thématique : le </a:t>
            </a:r>
            <a:r>
              <a:rPr lang="fr-FR" altLang="fr-FR" dirty="0" err="1"/>
              <a:t>psychotraumatisme</a:t>
            </a:r>
            <a:r>
              <a:rPr lang="fr-FR" altLang="fr-FR" dirty="0"/>
              <a:t> et le développement de pratiques bientraitante auprès des femmes bénéficiaires du dispositif le camion douche (</a:t>
            </a:r>
            <a:r>
              <a:rPr lang="fr-FR" altLang="fr-FR" dirty="0">
                <a:solidFill>
                  <a:schemeClr val="accent1">
                    <a:lumMod val="75000"/>
                  </a:schemeClr>
                </a:solidFill>
              </a:rPr>
              <a:t>15 participants</a:t>
            </a:r>
            <a:r>
              <a:rPr lang="fr-FR" altLang="fr-FR" dirty="0"/>
              <a:t>)</a:t>
            </a:r>
          </a:p>
          <a:p>
            <a:pPr algn="just">
              <a:defRPr/>
            </a:pPr>
            <a:r>
              <a:rPr lang="fr-FR" altLang="fr-FR" b="1" dirty="0"/>
              <a:t>Septembre 21 </a:t>
            </a:r>
            <a:r>
              <a:rPr lang="fr-FR" altLang="fr-FR" dirty="0"/>
              <a:t>: atelier de sensibilisation ½ journée auprès des professionnels de la petite enfance et de l’animation des temps périscolaires de la mairie de Tournefeuille (entre </a:t>
            </a:r>
            <a:r>
              <a:rPr lang="fr-FR" altLang="fr-FR" dirty="0">
                <a:solidFill>
                  <a:schemeClr val="accent1">
                    <a:lumMod val="75000"/>
                  </a:schemeClr>
                </a:solidFill>
              </a:rPr>
              <a:t>40 et 50 participants</a:t>
            </a:r>
            <a:r>
              <a:rPr lang="fr-FR" altLang="fr-FR" dirty="0"/>
              <a:t>)</a:t>
            </a:r>
          </a:p>
          <a:p>
            <a:pPr algn="just">
              <a:defRPr/>
            </a:pPr>
            <a:endParaRPr lang="fr-FR" alt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re 1">
            <a:extLst>
              <a:ext uri="{FF2B5EF4-FFF2-40B4-BE49-F238E27FC236}">
                <a16:creationId xmlns:a16="http://schemas.microsoft.com/office/drawing/2014/main" id="{E8B2C0DB-5675-12A9-42E2-DA61C71344BE}"/>
              </a:ext>
            </a:extLst>
          </p:cNvPr>
          <p:cNvSpPr>
            <a:spLocks noGrp="1"/>
          </p:cNvSpPr>
          <p:nvPr>
            <p:ph type="title"/>
          </p:nvPr>
        </p:nvSpPr>
        <p:spPr>
          <a:xfrm>
            <a:off x="1992313" y="836614"/>
            <a:ext cx="8280400" cy="854075"/>
          </a:xfrm>
        </p:spPr>
        <p:txBody>
          <a:bodyPr/>
          <a:lstStyle/>
          <a:p>
            <a:pPr eaLnBrk="1" hangingPunct="1"/>
            <a:r>
              <a:rPr lang="fr-FR" altLang="fr-FR" sz="3200" dirty="0"/>
              <a:t>Autres interventions </a:t>
            </a:r>
          </a:p>
        </p:txBody>
      </p:sp>
      <p:sp>
        <p:nvSpPr>
          <p:cNvPr id="44035" name="Espace réservé du contenu 2">
            <a:extLst>
              <a:ext uri="{FF2B5EF4-FFF2-40B4-BE49-F238E27FC236}">
                <a16:creationId xmlns:a16="http://schemas.microsoft.com/office/drawing/2014/main" id="{F6E437E5-9817-7E6D-24C9-12DBF7E9DBF9}"/>
              </a:ext>
            </a:extLst>
          </p:cNvPr>
          <p:cNvSpPr>
            <a:spLocks noGrp="1"/>
          </p:cNvSpPr>
          <p:nvPr>
            <p:ph idx="1"/>
          </p:nvPr>
        </p:nvSpPr>
        <p:spPr>
          <a:xfrm>
            <a:off x="873126" y="1789113"/>
            <a:ext cx="9399587" cy="4741862"/>
          </a:xfrm>
        </p:spPr>
        <p:txBody>
          <a:bodyPr/>
          <a:lstStyle/>
          <a:p>
            <a:pPr marL="457200" indent="-457200" algn="just">
              <a:buFont typeface="Wingdings" panose="05000000000000000000" pitchFamily="2" charset="2"/>
              <a:buChar char="§"/>
              <a:defRPr/>
            </a:pPr>
            <a:r>
              <a:rPr lang="fr-FR" altLang="fr-FR" b="1" dirty="0"/>
              <a:t>COLLOQUE 2PAO </a:t>
            </a:r>
            <a:r>
              <a:rPr lang="fr-FR" altLang="fr-FR" dirty="0"/>
              <a:t>« Femmes et addictions » juin 2021, intervention B. FOURTEAU sur la table-ronde « violences et traumatismes »</a:t>
            </a:r>
          </a:p>
          <a:p>
            <a:pPr algn="just">
              <a:defRPr/>
            </a:pPr>
            <a:endParaRPr lang="fr-FR" altLang="fr-FR" dirty="0"/>
          </a:p>
          <a:p>
            <a:pPr marL="457200" indent="-457200" algn="just">
              <a:buFont typeface="Wingdings" panose="05000000000000000000" pitchFamily="2" charset="2"/>
              <a:buChar char="§"/>
              <a:defRPr/>
            </a:pPr>
            <a:r>
              <a:rPr lang="fr-FR" altLang="fr-FR" b="1" dirty="0"/>
              <a:t>COLLOQUE FORMAT DIFFERENCE ASEI</a:t>
            </a:r>
            <a:r>
              <a:rPr lang="fr-FR" altLang="fr-FR" dirty="0"/>
              <a:t> «  Violences : accompagner la résilience », Octobre 21, intervention B. FOURTEAU sur « l’accompagnement psychologique des victimes »</a:t>
            </a:r>
          </a:p>
        </p:txBody>
      </p:sp>
    </p:spTree>
    <p:extLst>
      <p:ext uri="{BB962C8B-B14F-4D97-AF65-F5344CB8AC3E}">
        <p14:creationId xmlns:p14="http://schemas.microsoft.com/office/powerpoint/2010/main" val="2158389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543F67-9C70-4748-8C0C-3A7863422F99}"/>
              </a:ext>
            </a:extLst>
          </p:cNvPr>
          <p:cNvSpPr>
            <a:spLocks noGrp="1"/>
          </p:cNvSpPr>
          <p:nvPr>
            <p:ph type="title"/>
          </p:nvPr>
        </p:nvSpPr>
        <p:spPr>
          <a:xfrm>
            <a:off x="1167492" y="381000"/>
            <a:ext cx="9779183" cy="1325563"/>
          </a:xfrm>
        </p:spPr>
        <p:txBody>
          <a:bodyPr rtlCol="0"/>
          <a:lstStyle/>
          <a:p>
            <a:pPr rtl="0"/>
            <a:r>
              <a:rPr lang="fr-FR" dirty="0"/>
              <a:t>RAPPEL DES MISSIONS RESEAU PREVIOS</a:t>
            </a:r>
          </a:p>
        </p:txBody>
      </p:sp>
      <p:sp>
        <p:nvSpPr>
          <p:cNvPr id="3" name="Espace réservé du contenu 2">
            <a:extLst>
              <a:ext uri="{FF2B5EF4-FFF2-40B4-BE49-F238E27FC236}">
                <a16:creationId xmlns:a16="http://schemas.microsoft.com/office/drawing/2014/main" id="{95B371F2-DBA5-415A-82C8-651F587B857A}"/>
              </a:ext>
            </a:extLst>
          </p:cNvPr>
          <p:cNvSpPr>
            <a:spLocks noGrp="1"/>
          </p:cNvSpPr>
          <p:nvPr>
            <p:ph type="body" idx="1"/>
          </p:nvPr>
        </p:nvSpPr>
        <p:spPr>
          <a:xfrm>
            <a:off x="1167492" y="2653167"/>
            <a:ext cx="9779183" cy="3436483"/>
          </a:xfrm>
        </p:spPr>
        <p:txBody>
          <a:bodyPr vert="horz" lIns="91440" tIns="45720" rIns="91440" bIns="45720" rtlCol="0" anchor="t">
            <a:normAutofit lnSpcReduction="10000"/>
          </a:bodyPr>
          <a:lstStyle/>
          <a:p>
            <a:pPr marL="342900" indent="-342900" eaLnBrk="1" fontAlgn="auto" hangingPunct="1">
              <a:buFont typeface="Wingdings" panose="05000000000000000000" pitchFamily="2" charset="2"/>
              <a:buChar char="§"/>
              <a:defRPr/>
            </a:pPr>
            <a:r>
              <a:rPr lang="fr-FR" sz="2300" dirty="0"/>
              <a:t>Améliorer la prise en charge </a:t>
            </a:r>
            <a:r>
              <a:rPr lang="fr-FR" sz="2300" dirty="0" err="1"/>
              <a:t>pluri-professionnelle</a:t>
            </a:r>
            <a:r>
              <a:rPr lang="fr-FR" sz="2300" dirty="0"/>
              <a:t> des femmes en situation de violence</a:t>
            </a:r>
            <a:endParaRPr lang="fr-FR" altLang="fr-FR" dirty="0"/>
          </a:p>
          <a:p>
            <a:pPr marL="342900" indent="-342900" eaLnBrk="1" fontAlgn="auto" hangingPunct="1">
              <a:buFont typeface="Wingdings" panose="05000000000000000000" pitchFamily="2" charset="2"/>
              <a:buChar char="§"/>
              <a:defRPr/>
            </a:pPr>
            <a:r>
              <a:rPr lang="fr-FR" sz="2300" dirty="0"/>
              <a:t>Mettre à disposition des professionnels les outils, ressources et compétences permettant une prise en charge rapide, adaptée et solide</a:t>
            </a:r>
            <a:endParaRPr lang="en-US" sz="2300" dirty="0"/>
          </a:p>
          <a:p>
            <a:pPr marL="342900" indent="-342900" eaLnBrk="1" fontAlgn="auto" hangingPunct="1">
              <a:buFont typeface="Wingdings" panose="05000000000000000000" pitchFamily="2" charset="2"/>
              <a:buChar char="§"/>
              <a:defRPr/>
            </a:pPr>
            <a:r>
              <a:rPr lang="fr-FR" sz="2300" dirty="0"/>
              <a:t>Initier, auprès des différents acteurs concernés par la prise en charge de ce public, une démarche de concertation, et d’échanges d’expertises</a:t>
            </a:r>
            <a:endParaRPr lang="en-US" sz="2300" dirty="0"/>
          </a:p>
          <a:p>
            <a:pPr marL="914400" lvl="2" indent="0" algn="just" eaLnBrk="1" fontAlgn="auto" hangingPunct="1">
              <a:lnSpc>
                <a:spcPct val="80000"/>
              </a:lnSpc>
              <a:buFont typeface="Arial" charset="0"/>
              <a:buNone/>
              <a:defRPr/>
            </a:pPr>
            <a:endParaRPr lang="fr-FR" altLang="fr-FR" dirty="0">
              <a:solidFill>
                <a:schemeClr val="tx1">
                  <a:lumMod val="85000"/>
                  <a:lumOff val="15000"/>
                </a:schemeClr>
              </a:solidFill>
            </a:endParaRPr>
          </a:p>
        </p:txBody>
      </p:sp>
      <p:sp>
        <p:nvSpPr>
          <p:cNvPr id="4" name="Espace réservé de la date 3">
            <a:extLst>
              <a:ext uri="{FF2B5EF4-FFF2-40B4-BE49-F238E27FC236}">
                <a16:creationId xmlns:a16="http://schemas.microsoft.com/office/drawing/2014/main" id="{DB056174-CBC5-7B48-9681-7DDAC423337E}"/>
              </a:ext>
            </a:extLst>
          </p:cNvPr>
          <p:cNvSpPr>
            <a:spLocks noGrp="1"/>
          </p:cNvSpPr>
          <p:nvPr>
            <p:ph type="dt" sz="half" idx="10"/>
          </p:nvPr>
        </p:nvSpPr>
        <p:spPr>
          <a:xfrm>
            <a:off x="381000" y="6356350"/>
            <a:ext cx="2743200" cy="365125"/>
          </a:xfrm>
        </p:spPr>
        <p:txBody>
          <a:bodyPr rtlCol="0"/>
          <a:lstStyle/>
          <a:p>
            <a:pPr rtl="0"/>
            <a:r>
              <a:rPr lang="fr-FR"/>
              <a:t>20/07/22</a:t>
            </a:r>
          </a:p>
        </p:txBody>
      </p:sp>
      <p:sp>
        <p:nvSpPr>
          <p:cNvPr id="5" name="Espace réservé du pied de page 4">
            <a:extLst>
              <a:ext uri="{FF2B5EF4-FFF2-40B4-BE49-F238E27FC236}">
                <a16:creationId xmlns:a16="http://schemas.microsoft.com/office/drawing/2014/main" id="{D593FA18-50D6-0344-B477-1D7C91CF4029}"/>
              </a:ext>
            </a:extLst>
          </p:cNvPr>
          <p:cNvSpPr>
            <a:spLocks noGrp="1"/>
          </p:cNvSpPr>
          <p:nvPr>
            <p:ph type="ftr" sz="quarter" idx="11"/>
          </p:nvPr>
        </p:nvSpPr>
        <p:spPr>
          <a:xfrm>
            <a:off x="4038600" y="6356350"/>
            <a:ext cx="4114800" cy="365125"/>
          </a:xfrm>
        </p:spPr>
        <p:txBody>
          <a:bodyPr rtlCol="0"/>
          <a:lstStyle/>
          <a:p>
            <a:pPr rtl="0"/>
            <a:r>
              <a:rPr lang="fr-FR"/>
              <a:t>AG RESEAU PREVIOS</a:t>
            </a:r>
          </a:p>
        </p:txBody>
      </p:sp>
      <p:sp>
        <p:nvSpPr>
          <p:cNvPr id="6" name="Espace réservé du numéro de diapositive 5">
            <a:extLst>
              <a:ext uri="{FF2B5EF4-FFF2-40B4-BE49-F238E27FC236}">
                <a16:creationId xmlns:a16="http://schemas.microsoft.com/office/drawing/2014/main" id="{134C72D2-EFDF-844A-8472-CB49A59B127B}"/>
              </a:ext>
            </a:extLst>
          </p:cNvPr>
          <p:cNvSpPr>
            <a:spLocks noGrp="1"/>
          </p:cNvSpPr>
          <p:nvPr>
            <p:ph type="sldNum" sz="quarter" idx="12"/>
          </p:nvPr>
        </p:nvSpPr>
        <p:spPr>
          <a:xfrm>
            <a:off x="10206318" y="6356350"/>
            <a:ext cx="1604682" cy="365125"/>
          </a:xfrm>
        </p:spPr>
        <p:txBody>
          <a:bodyPr rtlCol="0"/>
          <a:lstStyle/>
          <a:p>
            <a:pPr rtl="0"/>
            <a:fld id="{294A09A9-5501-47C1-A89A-A340965A2BE2}" type="slidenum">
              <a:rPr lang="fr-FR" smtClean="0"/>
              <a:pPr/>
              <a:t>3</a:t>
            </a:fld>
            <a:endParaRPr lang="fr-FR"/>
          </a:p>
        </p:txBody>
      </p:sp>
    </p:spTree>
    <p:extLst>
      <p:ext uri="{BB962C8B-B14F-4D97-AF65-F5344CB8AC3E}">
        <p14:creationId xmlns:p14="http://schemas.microsoft.com/office/powerpoint/2010/main" val="16397991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17CE16-6B17-EF00-760A-5C68616238F7}"/>
              </a:ext>
            </a:extLst>
          </p:cNvPr>
          <p:cNvSpPr>
            <a:spLocks noGrp="1"/>
          </p:cNvSpPr>
          <p:nvPr>
            <p:ph type="ctrTitle"/>
          </p:nvPr>
        </p:nvSpPr>
        <p:spPr/>
        <p:txBody>
          <a:bodyPr/>
          <a:lstStyle/>
          <a:p>
            <a:r>
              <a:rPr lang="fr-FR" dirty="0"/>
              <a:t>Rapport financier</a:t>
            </a:r>
          </a:p>
        </p:txBody>
      </p:sp>
      <p:sp>
        <p:nvSpPr>
          <p:cNvPr id="3" name="Sous-titre 2">
            <a:extLst>
              <a:ext uri="{FF2B5EF4-FFF2-40B4-BE49-F238E27FC236}">
                <a16:creationId xmlns:a16="http://schemas.microsoft.com/office/drawing/2014/main" id="{5B287A5B-1633-EFC1-BC33-0619C1A6B075}"/>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37504980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07EA3E-183A-8289-2F12-950763199F24}"/>
              </a:ext>
            </a:extLst>
          </p:cNvPr>
          <p:cNvSpPr>
            <a:spLocks noGrp="1"/>
          </p:cNvSpPr>
          <p:nvPr>
            <p:ph type="title"/>
          </p:nvPr>
        </p:nvSpPr>
        <p:spPr>
          <a:xfrm>
            <a:off x="1162050" y="136525"/>
            <a:ext cx="9479825" cy="835025"/>
          </a:xfrm>
        </p:spPr>
        <p:txBody>
          <a:bodyPr/>
          <a:lstStyle/>
          <a:p>
            <a:r>
              <a:rPr lang="fr-FR" dirty="0"/>
              <a:t>COMPTE DE RESULTAT 2021</a:t>
            </a:r>
          </a:p>
        </p:txBody>
      </p:sp>
      <p:sp>
        <p:nvSpPr>
          <p:cNvPr id="4" name="Espace réservé de la date 3">
            <a:extLst>
              <a:ext uri="{FF2B5EF4-FFF2-40B4-BE49-F238E27FC236}">
                <a16:creationId xmlns:a16="http://schemas.microsoft.com/office/drawing/2014/main" id="{914C2D75-8C66-FE58-4635-6BFE47C50CE8}"/>
              </a:ext>
            </a:extLst>
          </p:cNvPr>
          <p:cNvSpPr>
            <a:spLocks noGrp="1"/>
          </p:cNvSpPr>
          <p:nvPr>
            <p:ph type="dt" sz="half" idx="2"/>
          </p:nvPr>
        </p:nvSpPr>
        <p:spPr/>
        <p:txBody>
          <a:bodyPr/>
          <a:lstStyle/>
          <a:p>
            <a:pPr rtl="0"/>
            <a:r>
              <a:rPr lang="fr-FR" noProof="0"/>
              <a:t>20/07/22</a:t>
            </a:r>
          </a:p>
        </p:txBody>
      </p:sp>
      <p:sp>
        <p:nvSpPr>
          <p:cNvPr id="5" name="Espace réservé du pied de page 4">
            <a:extLst>
              <a:ext uri="{FF2B5EF4-FFF2-40B4-BE49-F238E27FC236}">
                <a16:creationId xmlns:a16="http://schemas.microsoft.com/office/drawing/2014/main" id="{BB3B1010-A836-80D0-FEB2-080625A14D14}"/>
              </a:ext>
            </a:extLst>
          </p:cNvPr>
          <p:cNvSpPr>
            <a:spLocks noGrp="1"/>
          </p:cNvSpPr>
          <p:nvPr>
            <p:ph type="ftr" sz="quarter" idx="3"/>
          </p:nvPr>
        </p:nvSpPr>
        <p:spPr/>
        <p:txBody>
          <a:bodyPr/>
          <a:lstStyle/>
          <a:p>
            <a:pPr rtl="0"/>
            <a:r>
              <a:rPr lang="fr-FR" noProof="0"/>
              <a:t>AG RESEAU PREVIOS</a:t>
            </a:r>
          </a:p>
        </p:txBody>
      </p:sp>
      <p:sp>
        <p:nvSpPr>
          <p:cNvPr id="6" name="Espace réservé du numéro de diapositive 5">
            <a:extLst>
              <a:ext uri="{FF2B5EF4-FFF2-40B4-BE49-F238E27FC236}">
                <a16:creationId xmlns:a16="http://schemas.microsoft.com/office/drawing/2014/main" id="{72F4CF67-3BF9-2BCF-1F44-12897A19A090}"/>
              </a:ext>
            </a:extLst>
          </p:cNvPr>
          <p:cNvSpPr>
            <a:spLocks noGrp="1"/>
          </p:cNvSpPr>
          <p:nvPr>
            <p:ph type="sldNum" sz="quarter" idx="4"/>
          </p:nvPr>
        </p:nvSpPr>
        <p:spPr/>
        <p:txBody>
          <a:bodyPr/>
          <a:lstStyle/>
          <a:p>
            <a:pPr rtl="0"/>
            <a:fld id="{294A09A9-5501-47C1-A89A-A340965A2BE2}" type="slidenum">
              <a:rPr lang="fr-FR" noProof="0" smtClean="0"/>
              <a:pPr rtl="0"/>
              <a:t>31</a:t>
            </a:fld>
            <a:endParaRPr lang="fr-FR" noProof="0"/>
          </a:p>
        </p:txBody>
      </p:sp>
      <p:graphicFrame>
        <p:nvGraphicFramePr>
          <p:cNvPr id="8" name="Objet 6">
            <a:extLst>
              <a:ext uri="{FF2B5EF4-FFF2-40B4-BE49-F238E27FC236}">
                <a16:creationId xmlns:a16="http://schemas.microsoft.com/office/drawing/2014/main" id="{B836B6D4-EB79-EBC2-B915-09ECA8405AAE}"/>
              </a:ext>
            </a:extLst>
          </p:cNvPr>
          <p:cNvGraphicFramePr>
            <a:graphicFrameLocks noGrp="1" noChangeAspect="1"/>
          </p:cNvGraphicFramePr>
          <p:nvPr>
            <p:ph idx="1"/>
            <p:extLst>
              <p:ext uri="{D42A27DB-BD31-4B8C-83A1-F6EECF244321}">
                <p14:modId xmlns:p14="http://schemas.microsoft.com/office/powerpoint/2010/main" val="3569083811"/>
              </p:ext>
            </p:extLst>
          </p:nvPr>
        </p:nvGraphicFramePr>
        <p:xfrm>
          <a:off x="1550125" y="960437"/>
          <a:ext cx="5699125" cy="5578475"/>
        </p:xfrm>
        <a:graphic>
          <a:graphicData uri="http://schemas.openxmlformats.org/presentationml/2006/ole">
            <mc:AlternateContent xmlns:mc="http://schemas.openxmlformats.org/markup-compatibility/2006">
              <mc:Choice xmlns:v="urn:schemas-microsoft-com:vml" Requires="v">
                <p:oleObj name="Worksheet" r:id="rId2" imgW="7917003" imgH="7749469" progId="Excel.Sheet.12">
                  <p:embed/>
                </p:oleObj>
              </mc:Choice>
              <mc:Fallback>
                <p:oleObj name="Worksheet" r:id="rId2" imgW="7917003" imgH="7749469" progId="Excel.Sheet.12">
                  <p:embed/>
                  <p:pic>
                    <p:nvPicPr>
                      <p:cNvPr id="8" name="Objet 6">
                        <a:extLst>
                          <a:ext uri="{FF2B5EF4-FFF2-40B4-BE49-F238E27FC236}">
                            <a16:creationId xmlns:a16="http://schemas.microsoft.com/office/drawing/2014/main" id="{B836B6D4-EB79-EBC2-B915-09ECA8405AAE}"/>
                          </a:ext>
                        </a:extLst>
                      </p:cNvPr>
                      <p:cNvPicPr>
                        <a:picLocks noChangeAspect="1" noChangeArrowheads="1"/>
                      </p:cNvPicPr>
                      <p:nvPr/>
                    </p:nvPicPr>
                    <p:blipFill>
                      <a:blip r:embed="rId3"/>
                      <a:srcRect/>
                      <a:stretch>
                        <a:fillRect/>
                      </a:stretch>
                    </p:blipFill>
                    <p:spPr bwMode="auto">
                      <a:xfrm>
                        <a:off x="1550125" y="960437"/>
                        <a:ext cx="5699125" cy="55784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6815572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1A6602-71F5-E8CD-FB2A-84C3A2774908}"/>
              </a:ext>
            </a:extLst>
          </p:cNvPr>
          <p:cNvSpPr>
            <a:spLocks noGrp="1"/>
          </p:cNvSpPr>
          <p:nvPr>
            <p:ph type="title"/>
          </p:nvPr>
        </p:nvSpPr>
        <p:spPr>
          <a:xfrm>
            <a:off x="1981200" y="1125538"/>
            <a:ext cx="8229600" cy="1079500"/>
          </a:xfrm>
        </p:spPr>
        <p:txBody>
          <a:bodyPr rtlCol="0">
            <a:normAutofit/>
          </a:bodyPr>
          <a:lstStyle/>
          <a:p>
            <a:pPr>
              <a:defRPr/>
            </a:pPr>
            <a:r>
              <a:rPr lang="fr-FR" dirty="0">
                <a:solidFill>
                  <a:schemeClr val="accent6">
                    <a:lumMod val="75000"/>
                  </a:schemeClr>
                </a:solidFill>
              </a:rPr>
              <a:t>Cotisation 2022</a:t>
            </a:r>
          </a:p>
        </p:txBody>
      </p:sp>
      <p:sp>
        <p:nvSpPr>
          <p:cNvPr id="51203" name="Espace réservé du contenu 2">
            <a:extLst>
              <a:ext uri="{FF2B5EF4-FFF2-40B4-BE49-F238E27FC236}">
                <a16:creationId xmlns:a16="http://schemas.microsoft.com/office/drawing/2014/main" id="{029B73C0-DC15-74C7-38D2-AB89ACF9D28B}"/>
              </a:ext>
            </a:extLst>
          </p:cNvPr>
          <p:cNvSpPr>
            <a:spLocks noGrp="1"/>
          </p:cNvSpPr>
          <p:nvPr>
            <p:ph idx="1"/>
          </p:nvPr>
        </p:nvSpPr>
        <p:spPr>
          <a:xfrm>
            <a:off x="1981200" y="2924175"/>
            <a:ext cx="8229600" cy="3201988"/>
          </a:xfrm>
        </p:spPr>
        <p:txBody>
          <a:bodyPr/>
          <a:lstStyle/>
          <a:p>
            <a:pPr eaLnBrk="1" hangingPunct="1"/>
            <a:r>
              <a:rPr lang="fr-FR" altLang="fr-FR"/>
              <a:t>Individuelle : 15 € </a:t>
            </a:r>
          </a:p>
          <a:p>
            <a:pPr eaLnBrk="1" hangingPunct="1"/>
            <a:r>
              <a:rPr lang="fr-FR" altLang="fr-FR"/>
              <a:t>Collective : 50 € </a:t>
            </a:r>
          </a:p>
          <a:p>
            <a:pPr lvl="1"/>
            <a:endParaRPr lang="fr-FR" altLang="fr-FR" sz="3200"/>
          </a:p>
          <a:p>
            <a:pPr lvl="1"/>
            <a:endParaRPr lang="fr-FR" altLang="fr-FR"/>
          </a:p>
        </p:txBody>
      </p:sp>
      <p:pic>
        <p:nvPicPr>
          <p:cNvPr id="51204" name="Picture 2">
            <a:extLst>
              <a:ext uri="{FF2B5EF4-FFF2-40B4-BE49-F238E27FC236}">
                <a16:creationId xmlns:a16="http://schemas.microsoft.com/office/drawing/2014/main" id="{0A0E17F7-C806-488F-9BBF-6D3CD57586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1188" y="285750"/>
            <a:ext cx="240030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plit orient="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D1A202-23A3-4F3A-AA92-0172C8D2DA06}"/>
              </a:ext>
            </a:extLst>
          </p:cNvPr>
          <p:cNvSpPr>
            <a:spLocks noGrp="1"/>
          </p:cNvSpPr>
          <p:nvPr>
            <p:ph type="title"/>
          </p:nvPr>
        </p:nvSpPr>
        <p:spPr>
          <a:xfrm>
            <a:off x="0" y="70282"/>
            <a:ext cx="9779183" cy="1325563"/>
          </a:xfrm>
        </p:spPr>
        <p:txBody>
          <a:bodyPr rtlCol="0"/>
          <a:lstStyle/>
          <a:p>
            <a:pPr rtl="0"/>
            <a:r>
              <a:rPr lang="fr-FR" dirty="0"/>
              <a:t>PERSPECTIVES 2022</a:t>
            </a:r>
          </a:p>
        </p:txBody>
      </p:sp>
      <p:sp>
        <p:nvSpPr>
          <p:cNvPr id="3" name="Espace réservé du contenu 2">
            <a:extLst>
              <a:ext uri="{FF2B5EF4-FFF2-40B4-BE49-F238E27FC236}">
                <a16:creationId xmlns:a16="http://schemas.microsoft.com/office/drawing/2014/main" id="{7B943E7C-A74D-4CB3-844B-51917C88C95F}"/>
              </a:ext>
            </a:extLst>
          </p:cNvPr>
          <p:cNvSpPr>
            <a:spLocks noGrp="1"/>
          </p:cNvSpPr>
          <p:nvPr>
            <p:ph idx="1"/>
          </p:nvPr>
        </p:nvSpPr>
        <p:spPr>
          <a:xfrm>
            <a:off x="1704513" y="1395845"/>
            <a:ext cx="10106486" cy="4960505"/>
          </a:xfrm>
        </p:spPr>
        <p:txBody>
          <a:bodyPr vert="horz" lIns="91440" tIns="45720" rIns="91440" bIns="45720" rtlCol="0" anchor="t">
            <a:normAutofit fontScale="25000" lnSpcReduction="20000"/>
          </a:bodyPr>
          <a:lstStyle/>
          <a:p>
            <a:pPr marL="457200" indent="-457200" rtl="0">
              <a:buFont typeface="Wingdings" panose="05000000000000000000" pitchFamily="2" charset="2"/>
              <a:buChar char="Ø"/>
            </a:pPr>
            <a:r>
              <a:rPr lang="fr-FR" sz="6400" b="1" u="sng" dirty="0"/>
              <a:t>Missions ARS </a:t>
            </a:r>
          </a:p>
          <a:p>
            <a:pPr marL="800100" lvl="1" indent="-342900">
              <a:buFontTx/>
              <a:buChar char="-"/>
            </a:pPr>
            <a:r>
              <a:rPr lang="fr-FR" sz="6400" dirty="0"/>
              <a:t>Intégration groupe de travail </a:t>
            </a:r>
            <a:r>
              <a:rPr lang="fr-FR" sz="6400" b="1" dirty="0">
                <a:solidFill>
                  <a:srgbClr val="FFC000"/>
                </a:solidFill>
              </a:rPr>
              <a:t>RPO </a:t>
            </a:r>
            <a:r>
              <a:rPr lang="fr-FR" sz="6400" dirty="0"/>
              <a:t>sur un état des lieux régional sur la prévention des violences faites aux femmes en </a:t>
            </a:r>
            <a:r>
              <a:rPr lang="fr-FR" sz="6400" dirty="0" err="1"/>
              <a:t>périnat</a:t>
            </a:r>
            <a:endParaRPr lang="fr-FR" sz="6400" dirty="0"/>
          </a:p>
          <a:p>
            <a:pPr marL="800100" lvl="1" indent="-342900">
              <a:buFontTx/>
              <a:buChar char="-"/>
            </a:pPr>
            <a:r>
              <a:rPr lang="fr-FR" sz="6400" dirty="0"/>
              <a:t>Demande de l’</a:t>
            </a:r>
            <a:r>
              <a:rPr lang="fr-FR" sz="6400" dirty="0">
                <a:solidFill>
                  <a:srgbClr val="FFC000"/>
                </a:solidFill>
              </a:rPr>
              <a:t>ARS</a:t>
            </a:r>
            <a:r>
              <a:rPr lang="fr-FR" sz="6400" dirty="0"/>
              <a:t> d’un état des lieux plus général sur la question des violences faites aux femmes</a:t>
            </a:r>
          </a:p>
          <a:p>
            <a:pPr marL="800100" lvl="1" indent="-342900">
              <a:buFontTx/>
              <a:buChar char="-"/>
            </a:pPr>
            <a:r>
              <a:rPr lang="fr-FR" sz="6400" dirty="0"/>
              <a:t>COPIL et groupe travail sur </a:t>
            </a:r>
            <a:r>
              <a:rPr lang="fr-FR" sz="6400" dirty="0" err="1"/>
              <a:t>Mentor.e.s</a:t>
            </a:r>
            <a:r>
              <a:rPr lang="fr-FR" sz="6400" dirty="0"/>
              <a:t> </a:t>
            </a:r>
            <a:r>
              <a:rPr lang="fr-FR" sz="6400" b="1" dirty="0">
                <a:solidFill>
                  <a:srgbClr val="FFC000"/>
                </a:solidFill>
              </a:rPr>
              <a:t>FFPE</a:t>
            </a:r>
          </a:p>
          <a:p>
            <a:pPr marL="800100" lvl="1" indent="-342900">
              <a:buFontTx/>
              <a:buChar char="-"/>
            </a:pPr>
            <a:r>
              <a:rPr lang="fr-FR" sz="6400" dirty="0"/>
              <a:t>COPIL violences faites aux femmes </a:t>
            </a:r>
            <a:r>
              <a:rPr lang="fr-FR" sz="6400" b="1" dirty="0">
                <a:solidFill>
                  <a:srgbClr val="FFC000"/>
                </a:solidFill>
              </a:rPr>
              <a:t>CH PERPIGNAN</a:t>
            </a:r>
          </a:p>
          <a:p>
            <a:pPr marL="800100" lvl="1" indent="-342900">
              <a:buFontTx/>
              <a:buChar char="-"/>
            </a:pPr>
            <a:endParaRPr lang="fr-FR" sz="6400" b="1" dirty="0">
              <a:solidFill>
                <a:srgbClr val="FFC000"/>
              </a:solidFill>
            </a:endParaRPr>
          </a:p>
          <a:p>
            <a:pPr marL="457200" indent="-457200" rtl="0">
              <a:buFont typeface="Wingdings" panose="05000000000000000000" pitchFamily="2" charset="2"/>
              <a:buChar char="Ø"/>
            </a:pPr>
            <a:r>
              <a:rPr lang="fr-FR" sz="6400" b="1" u="sng" dirty="0"/>
              <a:t>Formations</a:t>
            </a:r>
          </a:p>
          <a:p>
            <a:pPr marL="914400" lvl="1" indent="-457200">
              <a:buFont typeface="Arial" panose="020B0604020202020204" pitchFamily="34" charset="0"/>
              <a:buChar char="•"/>
            </a:pPr>
            <a:r>
              <a:rPr lang="fr-FR" sz="6400" dirty="0"/>
              <a:t>Beaucoup de demandes d’actions autour des VIF. Des projets à venir : séminaire auprès des magistrats et acteurs monde judiciaire avec le CDAD de Tarn et Garonne(</a:t>
            </a:r>
            <a:r>
              <a:rPr lang="fr-FR" sz="6400" dirty="0" err="1"/>
              <a:t>nov</a:t>
            </a:r>
            <a:r>
              <a:rPr lang="fr-FR" sz="6400" dirty="0"/>
              <a:t>), MDA 31(</a:t>
            </a:r>
            <a:r>
              <a:rPr lang="fr-FR" sz="6400" dirty="0" err="1"/>
              <a:t>déc</a:t>
            </a:r>
            <a:r>
              <a:rPr lang="fr-FR" sz="6400" dirty="0"/>
              <a:t>) mairie de PIBRAC, SPIP 65, apprentis d’Auteuil</a:t>
            </a:r>
          </a:p>
          <a:p>
            <a:pPr marL="914400" lvl="1" indent="-457200">
              <a:buFont typeface="Arial" panose="020B0604020202020204" pitchFamily="34" charset="0"/>
              <a:buChar char="•"/>
            </a:pPr>
            <a:r>
              <a:rPr lang="fr-FR" sz="6400" b="1" dirty="0">
                <a:solidFill>
                  <a:srgbClr val="FFC000"/>
                </a:solidFill>
              </a:rPr>
              <a:t>Certification QUALIOPI</a:t>
            </a:r>
          </a:p>
          <a:p>
            <a:pPr marL="914400" lvl="1" indent="-457200">
              <a:buFont typeface="Arial" panose="020B0604020202020204" pitchFamily="34" charset="0"/>
              <a:buChar char="•"/>
            </a:pPr>
            <a:r>
              <a:rPr lang="fr-FR" sz="6400" dirty="0"/>
              <a:t>Baisse des inscriptions sur les formations PREVIOS 1</a:t>
            </a:r>
            <a:r>
              <a:rPr lang="fr-FR" sz="6400" baseline="30000" dirty="0"/>
              <a:t>ier</a:t>
            </a:r>
            <a:r>
              <a:rPr lang="fr-FR" sz="6400" dirty="0"/>
              <a:t> semestre</a:t>
            </a:r>
          </a:p>
          <a:p>
            <a:pPr marL="914400" lvl="1" indent="-457200">
              <a:buFont typeface="Arial" panose="020B0604020202020204" pitchFamily="34" charset="0"/>
              <a:buChar char="•"/>
            </a:pPr>
            <a:r>
              <a:rPr lang="fr-FR" sz="6400" dirty="0"/>
              <a:t>Travail sur des projets nouveaux : </a:t>
            </a:r>
            <a:r>
              <a:rPr lang="fr-FR" sz="6400" b="1" dirty="0">
                <a:solidFill>
                  <a:srgbClr val="FFC000"/>
                </a:solidFill>
              </a:rPr>
              <a:t>les violences sexistes et sexuelles au travail </a:t>
            </a:r>
            <a:r>
              <a:rPr lang="fr-FR" sz="6400" dirty="0"/>
              <a:t>: webinaires en 2022+ formations en 2023. Pourquoi pas développer d’autres webinaires sur d’autres thèmes pour relancer ET renouveler les formations du catalogue</a:t>
            </a:r>
          </a:p>
          <a:p>
            <a:pPr marL="342900" indent="-342900">
              <a:buFontTx/>
              <a:buChar char="-"/>
            </a:pPr>
            <a:endParaRPr lang="fr-FR" sz="6400" dirty="0"/>
          </a:p>
          <a:p>
            <a:pPr marL="457200" indent="-457200">
              <a:buFont typeface="Wingdings" panose="05000000000000000000" pitchFamily="2" charset="2"/>
              <a:buChar char="Ø"/>
            </a:pPr>
            <a:r>
              <a:rPr lang="fr-FR" sz="6400" b="1" dirty="0">
                <a:solidFill>
                  <a:srgbClr val="FFC000"/>
                </a:solidFill>
              </a:rPr>
              <a:t>Convention CORAGNES </a:t>
            </a:r>
            <a:r>
              <a:rPr lang="fr-FR" sz="6400" dirty="0"/>
              <a:t>: dons en ligne, à l’heure actuelle un montant de </a:t>
            </a:r>
            <a:r>
              <a:rPr lang="fr-FR" sz="6400" b="1" dirty="0">
                <a:solidFill>
                  <a:srgbClr val="FFC000"/>
                </a:solidFill>
              </a:rPr>
              <a:t>1 593 € </a:t>
            </a:r>
            <a:r>
              <a:rPr lang="fr-FR" sz="6400" dirty="0"/>
              <a:t>disponible. Ce qui correspondrait à plus de 40 nuitées. Une seule nuitée financée sur le premier semestre</a:t>
            </a:r>
          </a:p>
          <a:p>
            <a:pPr marL="457200" indent="-457200">
              <a:buFont typeface="Wingdings" panose="05000000000000000000" pitchFamily="2" charset="2"/>
              <a:buChar char="Ø"/>
            </a:pPr>
            <a:endParaRPr lang="fr-FR" sz="6400" dirty="0"/>
          </a:p>
          <a:p>
            <a:pPr marL="457200" indent="-457200">
              <a:buFont typeface="Wingdings" panose="05000000000000000000" pitchFamily="2" charset="2"/>
              <a:buChar char="Ø"/>
            </a:pPr>
            <a:r>
              <a:rPr lang="fr-FR" sz="6400" dirty="0"/>
              <a:t>Recrutement </a:t>
            </a:r>
            <a:r>
              <a:rPr lang="fr-FR" sz="6400" b="1" dirty="0">
                <a:solidFill>
                  <a:srgbClr val="FFC000"/>
                </a:solidFill>
              </a:rPr>
              <a:t>chargé de mission junior Paul CLARET</a:t>
            </a:r>
          </a:p>
          <a:p>
            <a:pPr rtl="0"/>
            <a:endParaRPr lang="fr-FR" sz="2900" dirty="0"/>
          </a:p>
          <a:p>
            <a:pPr rtl="0"/>
            <a:endParaRPr lang="fr-FR" dirty="0"/>
          </a:p>
        </p:txBody>
      </p:sp>
      <p:sp>
        <p:nvSpPr>
          <p:cNvPr id="4" name="Espace réservé de la date 3">
            <a:extLst>
              <a:ext uri="{FF2B5EF4-FFF2-40B4-BE49-F238E27FC236}">
                <a16:creationId xmlns:a16="http://schemas.microsoft.com/office/drawing/2014/main" id="{3A738329-E174-7440-8FD5-179A15324C63}"/>
              </a:ext>
            </a:extLst>
          </p:cNvPr>
          <p:cNvSpPr>
            <a:spLocks noGrp="1"/>
          </p:cNvSpPr>
          <p:nvPr>
            <p:ph type="dt" sz="half" idx="2"/>
          </p:nvPr>
        </p:nvSpPr>
        <p:spPr/>
        <p:txBody>
          <a:bodyPr rtlCol="0"/>
          <a:lstStyle/>
          <a:p>
            <a:pPr rtl="0"/>
            <a:r>
              <a:rPr lang="fr-FR"/>
              <a:t>20/07/22</a:t>
            </a:r>
          </a:p>
        </p:txBody>
      </p:sp>
      <p:sp>
        <p:nvSpPr>
          <p:cNvPr id="5" name="Espace réservé du pied de page 4">
            <a:extLst>
              <a:ext uri="{FF2B5EF4-FFF2-40B4-BE49-F238E27FC236}">
                <a16:creationId xmlns:a16="http://schemas.microsoft.com/office/drawing/2014/main" id="{03FD8152-D9C3-204A-9444-45CD4F180EB4}"/>
              </a:ext>
            </a:extLst>
          </p:cNvPr>
          <p:cNvSpPr>
            <a:spLocks noGrp="1"/>
          </p:cNvSpPr>
          <p:nvPr>
            <p:ph type="ftr" sz="quarter" idx="3"/>
          </p:nvPr>
        </p:nvSpPr>
        <p:spPr/>
        <p:txBody>
          <a:bodyPr rtlCol="0"/>
          <a:lstStyle/>
          <a:p>
            <a:pPr rtl="0"/>
            <a:r>
              <a:rPr lang="fr-FR"/>
              <a:t>AG RESEAU PREVIOS</a:t>
            </a:r>
          </a:p>
        </p:txBody>
      </p:sp>
      <p:sp>
        <p:nvSpPr>
          <p:cNvPr id="6" name="Espace réservé du numéro de diapositive 5">
            <a:extLst>
              <a:ext uri="{FF2B5EF4-FFF2-40B4-BE49-F238E27FC236}">
                <a16:creationId xmlns:a16="http://schemas.microsoft.com/office/drawing/2014/main" id="{B25B7362-01DC-0E4C-9B34-0DF3FD449CAD}"/>
              </a:ext>
            </a:extLst>
          </p:cNvPr>
          <p:cNvSpPr>
            <a:spLocks noGrp="1"/>
          </p:cNvSpPr>
          <p:nvPr>
            <p:ph type="sldNum" sz="quarter" idx="4"/>
          </p:nvPr>
        </p:nvSpPr>
        <p:spPr/>
        <p:txBody>
          <a:bodyPr rtlCol="0"/>
          <a:lstStyle/>
          <a:p>
            <a:pPr rtl="0"/>
            <a:fld id="{294A09A9-5501-47C1-A89A-A340965A2BE2}" type="slidenum">
              <a:rPr lang="fr-FR" smtClean="0"/>
              <a:pPr rtl="0"/>
              <a:t>33</a:t>
            </a:fld>
            <a:endParaRPr lang="fr-FR"/>
          </a:p>
        </p:txBody>
      </p:sp>
    </p:spTree>
    <p:extLst>
      <p:ext uri="{BB962C8B-B14F-4D97-AF65-F5344CB8AC3E}">
        <p14:creationId xmlns:p14="http://schemas.microsoft.com/office/powerpoint/2010/main" val="4450706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6FC649-73DD-B927-BD88-B0E17ECAE4A1}"/>
              </a:ext>
            </a:extLst>
          </p:cNvPr>
          <p:cNvSpPr>
            <a:spLocks noGrp="1"/>
          </p:cNvSpPr>
          <p:nvPr>
            <p:ph type="title"/>
          </p:nvPr>
        </p:nvSpPr>
        <p:spPr>
          <a:xfrm>
            <a:off x="2063750" y="2565400"/>
            <a:ext cx="8229600" cy="1143000"/>
          </a:xfrm>
        </p:spPr>
        <p:txBody>
          <a:bodyPr rtlCol="0">
            <a:normAutofit/>
          </a:bodyPr>
          <a:lstStyle/>
          <a:p>
            <a:pPr>
              <a:defRPr/>
            </a:pPr>
            <a:r>
              <a:rPr lang="fr-FR" dirty="0">
                <a:solidFill>
                  <a:schemeClr val="accent6">
                    <a:lumMod val="75000"/>
                  </a:schemeClr>
                </a:solidFill>
              </a:rPr>
              <a:t>QUESTIONS DIVERSES</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u contenu 2">
            <a:extLst>
              <a:ext uri="{FF2B5EF4-FFF2-40B4-BE49-F238E27FC236}">
                <a16:creationId xmlns:a16="http://schemas.microsoft.com/office/drawing/2014/main" id="{7148A5E8-0792-DE41-161C-47549D4E0D59}"/>
              </a:ext>
            </a:extLst>
          </p:cNvPr>
          <p:cNvSpPr>
            <a:spLocks noGrp="1"/>
          </p:cNvSpPr>
          <p:nvPr>
            <p:ph idx="1"/>
          </p:nvPr>
        </p:nvSpPr>
        <p:spPr>
          <a:xfrm>
            <a:off x="3287713" y="2781300"/>
            <a:ext cx="6254750" cy="863600"/>
          </a:xfrm>
        </p:spPr>
        <p:txBody>
          <a:bodyPr rtlCol="0">
            <a:normAutofit/>
          </a:bodyPr>
          <a:lstStyle/>
          <a:p>
            <a:pPr>
              <a:defRPr/>
            </a:pPr>
            <a:r>
              <a:rPr lang="fr-FR" i="1" dirty="0">
                <a:solidFill>
                  <a:schemeClr val="tx1">
                    <a:lumMod val="85000"/>
                    <a:lumOff val="15000"/>
                  </a:schemeClr>
                </a:solidFill>
              </a:rPr>
              <a:t>Conclusions : M. DELPLA, Président</a:t>
            </a:r>
          </a:p>
          <a:p>
            <a:pPr marL="930275" lvl="3" algn="just">
              <a:defRPr/>
            </a:pPr>
            <a:endParaRPr lang="fr-FR" i="1" dirty="0">
              <a:solidFill>
                <a:schemeClr val="tx1">
                  <a:lumMod val="85000"/>
                  <a:lumOff val="15000"/>
                </a:schemeClr>
              </a:solidFill>
            </a:endParaRPr>
          </a:p>
          <a:p>
            <a:pPr marL="1158875" lvl="3" algn="just">
              <a:buFont typeface="Arial" charset="0"/>
              <a:buChar char="•"/>
              <a:defRPr/>
            </a:pPr>
            <a:endParaRPr lang="fr-FR" i="1" dirty="0">
              <a:solidFill>
                <a:schemeClr val="tx1">
                  <a:lumMod val="85000"/>
                  <a:lumOff val="15000"/>
                </a:schemeClr>
              </a:solidFill>
            </a:endParaRPr>
          </a:p>
        </p:txBody>
      </p:sp>
      <p:pic>
        <p:nvPicPr>
          <p:cNvPr id="53251" name="Image 1">
            <a:extLst>
              <a:ext uri="{FF2B5EF4-FFF2-40B4-BE49-F238E27FC236}">
                <a16:creationId xmlns:a16="http://schemas.microsoft.com/office/drawing/2014/main" id="{0FFECF61-01BF-3F73-306D-289E612F4DA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94993" y="3496293"/>
            <a:ext cx="3402013"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ll/>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FAE308-3076-43DB-B834-DA0B0AE19AF9}"/>
              </a:ext>
            </a:extLst>
          </p:cNvPr>
          <p:cNvSpPr>
            <a:spLocks noGrp="1"/>
          </p:cNvSpPr>
          <p:nvPr>
            <p:ph type="ctrTitle"/>
          </p:nvPr>
        </p:nvSpPr>
        <p:spPr>
          <a:xfrm>
            <a:off x="1167494" y="1122363"/>
            <a:ext cx="6220278" cy="2387600"/>
          </a:xfrm>
        </p:spPr>
        <p:txBody>
          <a:bodyPr rtlCol="0"/>
          <a:lstStyle/>
          <a:p>
            <a:pPr rtl="0"/>
            <a:r>
              <a:rPr lang="fr-FR"/>
              <a:t>Merci</a:t>
            </a:r>
          </a:p>
        </p:txBody>
      </p:sp>
      <p:sp>
        <p:nvSpPr>
          <p:cNvPr id="3" name="Espace réservé du contenu 2">
            <a:extLst>
              <a:ext uri="{FF2B5EF4-FFF2-40B4-BE49-F238E27FC236}">
                <a16:creationId xmlns:a16="http://schemas.microsoft.com/office/drawing/2014/main" id="{BABC2CE0-8806-4B2A-A10A-32984D317434}"/>
              </a:ext>
            </a:extLst>
          </p:cNvPr>
          <p:cNvSpPr>
            <a:spLocks noGrp="1"/>
          </p:cNvSpPr>
          <p:nvPr>
            <p:ph type="subTitle" idx="1"/>
          </p:nvPr>
        </p:nvSpPr>
        <p:spPr>
          <a:xfrm>
            <a:off x="1167493" y="3602038"/>
            <a:ext cx="6220277" cy="2247219"/>
          </a:xfrm>
        </p:spPr>
        <p:txBody>
          <a:bodyPr rtlCol="0">
            <a:normAutofit/>
          </a:bodyPr>
          <a:lstStyle/>
          <a:p>
            <a:pPr rtl="0"/>
            <a:endParaRPr lang="fr-FR" dirty="0"/>
          </a:p>
          <a:p>
            <a:pPr rtl="0"/>
            <a:endParaRPr lang="fr-FR" dirty="0"/>
          </a:p>
        </p:txBody>
      </p:sp>
      <p:pic>
        <p:nvPicPr>
          <p:cNvPr id="4" name="Picture 2">
            <a:extLst>
              <a:ext uri="{FF2B5EF4-FFF2-40B4-BE49-F238E27FC236}">
                <a16:creationId xmlns:a16="http://schemas.microsoft.com/office/drawing/2014/main" id="{E30E12CC-78D6-F135-439C-6594BB9F80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8388" y="4054475"/>
            <a:ext cx="3398837"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6184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22CC0D-3C83-F17F-FD2B-D49D47EA6084}"/>
              </a:ext>
            </a:extLst>
          </p:cNvPr>
          <p:cNvSpPr>
            <a:spLocks noGrp="1"/>
          </p:cNvSpPr>
          <p:nvPr>
            <p:ph type="title"/>
          </p:nvPr>
        </p:nvSpPr>
        <p:spPr>
          <a:xfrm>
            <a:off x="2128789" y="0"/>
            <a:ext cx="7856634" cy="697570"/>
          </a:xfrm>
        </p:spPr>
        <p:txBody>
          <a:bodyPr/>
          <a:lstStyle/>
          <a:p>
            <a:pPr algn="ctr"/>
            <a:r>
              <a:rPr lang="fr-FR" dirty="0"/>
              <a:t>ORGANIGRAMME</a:t>
            </a:r>
          </a:p>
        </p:txBody>
      </p:sp>
      <p:graphicFrame>
        <p:nvGraphicFramePr>
          <p:cNvPr id="7" name="Espace réservé du contenu 6">
            <a:extLst>
              <a:ext uri="{FF2B5EF4-FFF2-40B4-BE49-F238E27FC236}">
                <a16:creationId xmlns:a16="http://schemas.microsoft.com/office/drawing/2014/main" id="{47600774-6E24-8523-8DCA-C8A086B5B35F}"/>
              </a:ext>
            </a:extLst>
          </p:cNvPr>
          <p:cNvGraphicFramePr>
            <a:graphicFrameLocks noGrp="1"/>
          </p:cNvGraphicFramePr>
          <p:nvPr>
            <p:ph idx="1"/>
            <p:extLst>
              <p:ext uri="{D42A27DB-BD31-4B8C-83A1-F6EECF244321}">
                <p14:modId xmlns:p14="http://schemas.microsoft.com/office/powerpoint/2010/main" val="1190829158"/>
              </p:ext>
            </p:extLst>
          </p:nvPr>
        </p:nvGraphicFramePr>
        <p:xfrm>
          <a:off x="1166812" y="878479"/>
          <a:ext cx="9780587" cy="4649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e la date 3">
            <a:extLst>
              <a:ext uri="{FF2B5EF4-FFF2-40B4-BE49-F238E27FC236}">
                <a16:creationId xmlns:a16="http://schemas.microsoft.com/office/drawing/2014/main" id="{F8EA2FCB-4655-958D-986A-4415AF238E5C}"/>
              </a:ext>
            </a:extLst>
          </p:cNvPr>
          <p:cNvSpPr>
            <a:spLocks noGrp="1"/>
          </p:cNvSpPr>
          <p:nvPr>
            <p:ph type="dt" sz="half" idx="2"/>
          </p:nvPr>
        </p:nvSpPr>
        <p:spPr/>
        <p:txBody>
          <a:bodyPr/>
          <a:lstStyle/>
          <a:p>
            <a:pPr rtl="0"/>
            <a:r>
              <a:rPr lang="fr-FR" noProof="0"/>
              <a:t>20/07/22</a:t>
            </a:r>
          </a:p>
        </p:txBody>
      </p:sp>
      <p:sp>
        <p:nvSpPr>
          <p:cNvPr id="5" name="Espace réservé du pied de page 4">
            <a:extLst>
              <a:ext uri="{FF2B5EF4-FFF2-40B4-BE49-F238E27FC236}">
                <a16:creationId xmlns:a16="http://schemas.microsoft.com/office/drawing/2014/main" id="{8363F2A2-5DBA-F6E4-1BE4-5A75E1FB673C}"/>
              </a:ext>
            </a:extLst>
          </p:cNvPr>
          <p:cNvSpPr>
            <a:spLocks noGrp="1"/>
          </p:cNvSpPr>
          <p:nvPr>
            <p:ph type="ftr" sz="quarter" idx="3"/>
          </p:nvPr>
        </p:nvSpPr>
        <p:spPr/>
        <p:txBody>
          <a:bodyPr/>
          <a:lstStyle/>
          <a:p>
            <a:pPr rtl="0"/>
            <a:r>
              <a:rPr lang="fr-FR" noProof="0"/>
              <a:t>AG RESEAU PREVIOS</a:t>
            </a:r>
          </a:p>
        </p:txBody>
      </p:sp>
      <p:sp>
        <p:nvSpPr>
          <p:cNvPr id="6" name="Espace réservé du numéro de diapositive 5">
            <a:extLst>
              <a:ext uri="{FF2B5EF4-FFF2-40B4-BE49-F238E27FC236}">
                <a16:creationId xmlns:a16="http://schemas.microsoft.com/office/drawing/2014/main" id="{D6B59B1A-553D-825C-7A98-6249C6AC0A6C}"/>
              </a:ext>
            </a:extLst>
          </p:cNvPr>
          <p:cNvSpPr>
            <a:spLocks noGrp="1"/>
          </p:cNvSpPr>
          <p:nvPr>
            <p:ph type="sldNum" sz="quarter" idx="4"/>
          </p:nvPr>
        </p:nvSpPr>
        <p:spPr/>
        <p:txBody>
          <a:bodyPr/>
          <a:lstStyle/>
          <a:p>
            <a:pPr rtl="0"/>
            <a:fld id="{294A09A9-5501-47C1-A89A-A340965A2BE2}" type="slidenum">
              <a:rPr lang="fr-FR" noProof="0" smtClean="0"/>
              <a:pPr rtl="0"/>
              <a:t>4</a:t>
            </a:fld>
            <a:endParaRPr lang="fr-FR" noProof="0"/>
          </a:p>
        </p:txBody>
      </p:sp>
      <p:grpSp>
        <p:nvGrpSpPr>
          <p:cNvPr id="8" name="Groupe 7">
            <a:extLst>
              <a:ext uri="{FF2B5EF4-FFF2-40B4-BE49-F238E27FC236}">
                <a16:creationId xmlns:a16="http://schemas.microsoft.com/office/drawing/2014/main" id="{C0F26526-1FB9-F899-41CB-7DC4C4A0F5EE}"/>
              </a:ext>
            </a:extLst>
          </p:cNvPr>
          <p:cNvGrpSpPr/>
          <p:nvPr/>
        </p:nvGrpSpPr>
        <p:grpSpPr>
          <a:xfrm>
            <a:off x="1166812" y="5528266"/>
            <a:ext cx="9780587" cy="647174"/>
            <a:chOff x="0" y="3500140"/>
            <a:chExt cx="9780587" cy="1148824"/>
          </a:xfrm>
          <a:scene3d>
            <a:camera prst="orthographicFront"/>
            <a:lightRig rig="flat" dir="t"/>
          </a:scene3d>
        </p:grpSpPr>
        <p:sp>
          <p:nvSpPr>
            <p:cNvPr id="9" name="Rectangle 8">
              <a:extLst>
                <a:ext uri="{FF2B5EF4-FFF2-40B4-BE49-F238E27FC236}">
                  <a16:creationId xmlns:a16="http://schemas.microsoft.com/office/drawing/2014/main" id="{F5416537-F2FE-61C2-A990-9834E96316DE}"/>
                </a:ext>
              </a:extLst>
            </p:cNvPr>
            <p:cNvSpPr/>
            <p:nvPr/>
          </p:nvSpPr>
          <p:spPr>
            <a:xfrm>
              <a:off x="0" y="3500140"/>
              <a:ext cx="9780587" cy="1148824"/>
            </a:xfrm>
            <a:prstGeom prst="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0" name="ZoneTexte 9">
              <a:extLst>
                <a:ext uri="{FF2B5EF4-FFF2-40B4-BE49-F238E27FC236}">
                  <a16:creationId xmlns:a16="http://schemas.microsoft.com/office/drawing/2014/main" id="{3F6B7EA1-C05D-1284-D5FE-1B34D68DE412}"/>
                </a:ext>
              </a:extLst>
            </p:cNvPr>
            <p:cNvSpPr txBox="1"/>
            <p:nvPr/>
          </p:nvSpPr>
          <p:spPr>
            <a:xfrm>
              <a:off x="0" y="3500140"/>
              <a:ext cx="9780587" cy="62036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fr-FR" sz="2200" kern="1200" dirty="0"/>
                <a:t>ENTITE OPERATIONNELLE : CELLULE DE COORDINATION</a:t>
              </a:r>
            </a:p>
          </p:txBody>
        </p:sp>
      </p:grpSp>
      <p:sp>
        <p:nvSpPr>
          <p:cNvPr id="11" name="Flèche : bas 10">
            <a:extLst>
              <a:ext uri="{FF2B5EF4-FFF2-40B4-BE49-F238E27FC236}">
                <a16:creationId xmlns:a16="http://schemas.microsoft.com/office/drawing/2014/main" id="{A6DACA5F-9FD4-4BBD-C15B-ECED2454C171}"/>
              </a:ext>
            </a:extLst>
          </p:cNvPr>
          <p:cNvSpPr/>
          <p:nvPr/>
        </p:nvSpPr>
        <p:spPr>
          <a:xfrm>
            <a:off x="5837442" y="4971547"/>
            <a:ext cx="439325" cy="647174"/>
          </a:xfrm>
          <a:prstGeom prst="downArrow">
            <a:avLst/>
          </a:prstGeom>
          <a:solidFill>
            <a:schemeClr val="accent1">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lumMod val="40000"/>
                  <a:lumOff val="60000"/>
                </a:schemeClr>
              </a:solidFill>
            </a:endParaRPr>
          </a:p>
        </p:txBody>
      </p:sp>
    </p:spTree>
    <p:extLst>
      <p:ext uri="{BB962C8B-B14F-4D97-AF65-F5344CB8AC3E}">
        <p14:creationId xmlns:p14="http://schemas.microsoft.com/office/powerpoint/2010/main" val="786124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re 1">
            <a:extLst>
              <a:ext uri="{FF2B5EF4-FFF2-40B4-BE49-F238E27FC236}">
                <a16:creationId xmlns:a16="http://schemas.microsoft.com/office/drawing/2014/main" id="{97EE1138-955C-B515-8F40-0AF84698CE8E}"/>
              </a:ext>
            </a:extLst>
          </p:cNvPr>
          <p:cNvSpPr>
            <a:spLocks noGrp="1"/>
          </p:cNvSpPr>
          <p:nvPr>
            <p:ph type="title"/>
          </p:nvPr>
        </p:nvSpPr>
        <p:spPr/>
        <p:txBody>
          <a:bodyPr/>
          <a:lstStyle/>
          <a:p>
            <a:pPr eaLnBrk="1" hangingPunct="1"/>
            <a:r>
              <a:rPr lang="fr-FR" altLang="fr-FR" dirty="0">
                <a:ln>
                  <a:noFill/>
                </a:ln>
              </a:rPr>
              <a:t>Membres adhérents 2021</a:t>
            </a:r>
          </a:p>
        </p:txBody>
      </p:sp>
      <p:sp>
        <p:nvSpPr>
          <p:cNvPr id="4" name="Espace réservé du contenu 3">
            <a:extLst>
              <a:ext uri="{FF2B5EF4-FFF2-40B4-BE49-F238E27FC236}">
                <a16:creationId xmlns:a16="http://schemas.microsoft.com/office/drawing/2014/main" id="{FE590ADA-7482-8937-698D-5C1F8557494F}"/>
              </a:ext>
            </a:extLst>
          </p:cNvPr>
          <p:cNvSpPr>
            <a:spLocks noGrp="1"/>
          </p:cNvSpPr>
          <p:nvPr>
            <p:ph idx="1"/>
          </p:nvPr>
        </p:nvSpPr>
        <p:spPr>
          <a:xfrm>
            <a:off x="3914775" y="1706563"/>
            <a:ext cx="7031900" cy="4379912"/>
          </a:xfrm>
        </p:spPr>
        <p:txBody>
          <a:bodyPr rtlCol="0">
            <a:noAutofit/>
          </a:bodyPr>
          <a:lstStyle/>
          <a:p>
            <a:pPr lvl="2">
              <a:defRPr/>
            </a:pPr>
            <a:r>
              <a:rPr lang="fr-FR" sz="1400" b="1" dirty="0">
                <a:solidFill>
                  <a:schemeClr val="accent6"/>
                </a:solidFill>
              </a:rPr>
              <a:t>RESO OCCITANIE</a:t>
            </a:r>
          </a:p>
          <a:p>
            <a:pPr lvl="2">
              <a:buFont typeface="Arial"/>
              <a:buChar char="•"/>
              <a:defRPr/>
            </a:pPr>
            <a:endParaRPr lang="fr-FR" b="1" dirty="0">
              <a:solidFill>
                <a:schemeClr val="accent6"/>
              </a:solidFill>
            </a:endParaRPr>
          </a:p>
          <a:p>
            <a:pPr lvl="1" eaLnBrk="1" fontAlgn="auto" hangingPunct="1">
              <a:defRPr/>
            </a:pPr>
            <a:endParaRPr lang="fr-FR" sz="1200" b="1" dirty="0">
              <a:solidFill>
                <a:schemeClr val="accent6"/>
              </a:solidFill>
            </a:endParaRPr>
          </a:p>
          <a:p>
            <a:pPr lvl="1" eaLnBrk="1" fontAlgn="auto" hangingPunct="1">
              <a:defRPr/>
            </a:pPr>
            <a:endParaRPr lang="fr-FR" sz="1200" b="1" dirty="0">
              <a:solidFill>
                <a:schemeClr val="accent6"/>
              </a:solidFill>
            </a:endParaRPr>
          </a:p>
          <a:p>
            <a:pPr lvl="1" eaLnBrk="1" fontAlgn="auto" hangingPunct="1">
              <a:defRPr/>
            </a:pPr>
            <a:endParaRPr lang="fr-FR" sz="1200" b="1" dirty="0">
              <a:solidFill>
                <a:schemeClr val="accent6"/>
              </a:solidFill>
            </a:endParaRPr>
          </a:p>
          <a:p>
            <a:pPr lvl="1" eaLnBrk="1" fontAlgn="auto" hangingPunct="1">
              <a:defRPr/>
            </a:pPr>
            <a:r>
              <a:rPr lang="fr-FR" sz="1200" b="1" dirty="0">
                <a:solidFill>
                  <a:schemeClr val="accent6"/>
                </a:solidFill>
              </a:rPr>
              <a:t>Mme BASCIO</a:t>
            </a:r>
          </a:p>
          <a:p>
            <a:pPr lvl="1" eaLnBrk="1" fontAlgn="auto" hangingPunct="1">
              <a:defRPr/>
            </a:pPr>
            <a:r>
              <a:rPr lang="fr-FR" sz="1200" b="1" dirty="0">
                <a:solidFill>
                  <a:schemeClr val="accent6"/>
                </a:solidFill>
              </a:rPr>
              <a:t>Mme PAYET</a:t>
            </a:r>
          </a:p>
          <a:p>
            <a:pPr lvl="1" eaLnBrk="1" fontAlgn="auto" hangingPunct="1">
              <a:defRPr/>
            </a:pPr>
            <a:r>
              <a:rPr lang="fr-FR" sz="1200" b="1" dirty="0">
                <a:solidFill>
                  <a:schemeClr val="accent6"/>
                </a:solidFill>
              </a:rPr>
              <a:t>Mme ABBOUD</a:t>
            </a:r>
          </a:p>
          <a:p>
            <a:pPr lvl="1" eaLnBrk="1" fontAlgn="auto" hangingPunct="1">
              <a:defRPr/>
            </a:pPr>
            <a:r>
              <a:rPr lang="fr-FR" sz="1200" b="1" dirty="0">
                <a:solidFill>
                  <a:schemeClr val="accent6"/>
                </a:solidFill>
              </a:rPr>
              <a:t>M. DELPLA</a:t>
            </a:r>
          </a:p>
          <a:p>
            <a:pPr lvl="1" eaLnBrk="1" fontAlgn="auto" hangingPunct="1">
              <a:defRPr/>
            </a:pPr>
            <a:r>
              <a:rPr lang="fr-FR" sz="1200" b="1" dirty="0">
                <a:solidFill>
                  <a:schemeClr val="accent6"/>
                </a:solidFill>
              </a:rPr>
              <a:t>M. TRAPE</a:t>
            </a:r>
          </a:p>
          <a:p>
            <a:pPr lvl="1" eaLnBrk="1" fontAlgn="auto" hangingPunct="1">
              <a:defRPr/>
            </a:pPr>
            <a:r>
              <a:rPr lang="fr-FR" sz="1200" b="1" dirty="0">
                <a:solidFill>
                  <a:schemeClr val="accent6"/>
                </a:solidFill>
              </a:rPr>
              <a:t>Mme LE NIR</a:t>
            </a:r>
          </a:p>
          <a:p>
            <a:pPr lvl="1" eaLnBrk="1" fontAlgn="auto" hangingPunct="1">
              <a:defRPr/>
            </a:pPr>
            <a:r>
              <a:rPr lang="fr-FR" sz="1200" b="1" dirty="0">
                <a:solidFill>
                  <a:schemeClr val="accent6"/>
                </a:solidFill>
              </a:rPr>
              <a:t>Mme WEIDMANN</a:t>
            </a:r>
          </a:p>
          <a:p>
            <a:pPr lvl="1" eaLnBrk="1" fontAlgn="auto" hangingPunct="1">
              <a:defRPr/>
            </a:pPr>
            <a:r>
              <a:rPr lang="fr-FR" sz="1200" b="1" dirty="0">
                <a:solidFill>
                  <a:schemeClr val="accent6"/>
                </a:solidFill>
              </a:rPr>
              <a:t>Mme OUSTRAIN</a:t>
            </a:r>
          </a:p>
          <a:p>
            <a:pPr lvl="1" eaLnBrk="1" fontAlgn="auto" hangingPunct="1">
              <a:defRPr/>
            </a:pPr>
            <a:r>
              <a:rPr lang="fr-FR" sz="1200" b="1" dirty="0">
                <a:solidFill>
                  <a:schemeClr val="accent6"/>
                </a:solidFill>
              </a:rPr>
              <a:t>Mme PASSUELLO</a:t>
            </a:r>
          </a:p>
          <a:p>
            <a:pPr lvl="1" eaLnBrk="1" fontAlgn="auto" hangingPunct="1">
              <a:defRPr/>
            </a:pPr>
            <a:r>
              <a:rPr lang="fr-FR" sz="1200" b="1" dirty="0">
                <a:solidFill>
                  <a:schemeClr val="accent6"/>
                </a:solidFill>
              </a:rPr>
              <a:t>Mme SOBCZYK </a:t>
            </a:r>
            <a:endParaRPr lang="fr-FR" sz="1200" b="1" dirty="0">
              <a:solidFill>
                <a:srgbClr val="7B8864"/>
              </a:solidFill>
            </a:endParaRPr>
          </a:p>
          <a:p>
            <a:pPr marL="914400" lvl="2" indent="0">
              <a:buNone/>
              <a:defRPr/>
            </a:pPr>
            <a:endParaRPr lang="fr-FR" b="1" dirty="0">
              <a:solidFill>
                <a:schemeClr val="accent6"/>
              </a:solidFill>
            </a:endParaRPr>
          </a:p>
        </p:txBody>
      </p:sp>
      <p:sp>
        <p:nvSpPr>
          <p:cNvPr id="5" name="Espace réservé du texte 4">
            <a:extLst>
              <a:ext uri="{FF2B5EF4-FFF2-40B4-BE49-F238E27FC236}">
                <a16:creationId xmlns:a16="http://schemas.microsoft.com/office/drawing/2014/main" id="{A87C1686-AA40-E170-24A2-5E1558266AF9}"/>
              </a:ext>
            </a:extLst>
          </p:cNvPr>
          <p:cNvSpPr>
            <a:spLocks noGrp="1"/>
          </p:cNvSpPr>
          <p:nvPr>
            <p:ph type="body" idx="4294967295"/>
          </p:nvPr>
        </p:nvSpPr>
        <p:spPr>
          <a:xfrm>
            <a:off x="268288" y="1562100"/>
            <a:ext cx="3894137" cy="639763"/>
          </a:xfrm>
        </p:spPr>
        <p:txBody>
          <a:bodyPr rtlCol="0"/>
          <a:lstStyle/>
          <a:p>
            <a:pPr eaLnBrk="1" fontAlgn="auto" hangingPunct="1">
              <a:buFont typeface="Arial" charset="0"/>
              <a:buNone/>
              <a:defRPr/>
            </a:pPr>
            <a:r>
              <a:rPr lang="fr-FR" dirty="0"/>
              <a:t>Adhésions collectives</a:t>
            </a:r>
            <a:endParaRPr lang="fr-FR" dirty="0">
              <a:solidFill>
                <a:schemeClr val="accent6"/>
              </a:solidFill>
            </a:endParaRPr>
          </a:p>
        </p:txBody>
      </p:sp>
      <p:sp>
        <p:nvSpPr>
          <p:cNvPr id="6" name="Espace réservé du texte 4">
            <a:extLst>
              <a:ext uri="{FF2B5EF4-FFF2-40B4-BE49-F238E27FC236}">
                <a16:creationId xmlns:a16="http://schemas.microsoft.com/office/drawing/2014/main" id="{E6DA60EC-BC6B-0C84-B700-48F8E6E42870}"/>
              </a:ext>
            </a:extLst>
          </p:cNvPr>
          <p:cNvSpPr>
            <a:spLocks noGrp="1"/>
          </p:cNvSpPr>
          <p:nvPr>
            <p:ph type="body" sz="quarter" idx="4294967295"/>
          </p:nvPr>
        </p:nvSpPr>
        <p:spPr>
          <a:xfrm>
            <a:off x="0" y="2857500"/>
            <a:ext cx="8218487" cy="639763"/>
          </a:xfrm>
        </p:spPr>
        <p:txBody>
          <a:bodyPr rtlCol="0"/>
          <a:lstStyle/>
          <a:p>
            <a:pPr eaLnBrk="1" fontAlgn="auto" hangingPunct="1">
              <a:buFont typeface="Arial" charset="0"/>
              <a:buNone/>
              <a:defRPr/>
            </a:pPr>
            <a:r>
              <a:rPr lang="fr-FR" dirty="0"/>
              <a:t>Adhésions individuelles</a:t>
            </a:r>
            <a:endParaRPr lang="fr-FR" dirty="0">
              <a:solidFill>
                <a:schemeClr val="accent6"/>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lèche droite 53">
            <a:extLst>
              <a:ext uri="{FF2B5EF4-FFF2-40B4-BE49-F238E27FC236}">
                <a16:creationId xmlns:a16="http://schemas.microsoft.com/office/drawing/2014/main" id="{F605A193-BDF1-676A-D097-870B45F36942}"/>
              </a:ext>
            </a:extLst>
          </p:cNvPr>
          <p:cNvSpPr/>
          <p:nvPr/>
        </p:nvSpPr>
        <p:spPr>
          <a:xfrm rot="5400000">
            <a:off x="-645011" y="3471347"/>
            <a:ext cx="5576888" cy="571500"/>
          </a:xfrm>
          <a:prstGeom prst="rightArrow">
            <a:avLst>
              <a:gd name="adj1" fmla="val 50000"/>
              <a:gd name="adj2" fmla="val 48298"/>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0482" name="Text Box 10">
            <a:extLst>
              <a:ext uri="{FF2B5EF4-FFF2-40B4-BE49-F238E27FC236}">
                <a16:creationId xmlns:a16="http://schemas.microsoft.com/office/drawing/2014/main" id="{D185573D-44AB-39CC-DDB1-514C57B226F7}"/>
              </a:ext>
            </a:extLst>
          </p:cNvPr>
          <p:cNvSpPr txBox="1">
            <a:spLocks noChangeArrowheads="1"/>
          </p:cNvSpPr>
          <p:nvPr/>
        </p:nvSpPr>
        <p:spPr bwMode="auto">
          <a:xfrm>
            <a:off x="797341" y="474501"/>
            <a:ext cx="86218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50000"/>
              </a:spcAft>
              <a:buClrTx/>
              <a:buSzTx/>
              <a:buFontTx/>
              <a:buNone/>
            </a:pPr>
            <a:r>
              <a:rPr lang="fr-FR" altLang="fr-FR" sz="3200" b="1" dirty="0">
                <a:solidFill>
                  <a:schemeClr val="accent1">
                    <a:lumMod val="75000"/>
                  </a:schemeClr>
                </a:solidFill>
                <a:latin typeface="+mj-lt"/>
              </a:rPr>
              <a:t>HISTORIQUE</a:t>
            </a:r>
          </a:p>
        </p:txBody>
      </p:sp>
      <p:sp>
        <p:nvSpPr>
          <p:cNvPr id="20487" name="ZoneTexte 35">
            <a:extLst>
              <a:ext uri="{FF2B5EF4-FFF2-40B4-BE49-F238E27FC236}">
                <a16:creationId xmlns:a16="http://schemas.microsoft.com/office/drawing/2014/main" id="{B972E3D0-27B1-F8A7-1C2F-E569F8CDBED5}"/>
              </a:ext>
            </a:extLst>
          </p:cNvPr>
          <p:cNvSpPr txBox="1">
            <a:spLocks noChangeArrowheads="1"/>
          </p:cNvSpPr>
          <p:nvPr/>
        </p:nvSpPr>
        <p:spPr bwMode="auto">
          <a:xfrm>
            <a:off x="2509838" y="1025524"/>
            <a:ext cx="5267001"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r>
              <a:rPr lang="fr-FR" altLang="fr-FR" sz="2000" b="1" dirty="0">
                <a:solidFill>
                  <a:srgbClr val="649046"/>
                </a:solidFill>
                <a:latin typeface="+mj-lt"/>
              </a:rPr>
              <a:t>2003 - </a:t>
            </a:r>
            <a:r>
              <a:rPr lang="fr-FR" altLang="fr-FR" sz="2000" dirty="0">
                <a:solidFill>
                  <a:schemeClr val="tx1"/>
                </a:solidFill>
                <a:latin typeface="+mj-lt"/>
              </a:rPr>
              <a:t>Projet UMJ - CIMPV</a:t>
            </a:r>
          </a:p>
        </p:txBody>
      </p:sp>
      <p:sp>
        <p:nvSpPr>
          <p:cNvPr id="20488" name="ZoneTexte 37">
            <a:extLst>
              <a:ext uri="{FF2B5EF4-FFF2-40B4-BE49-F238E27FC236}">
                <a16:creationId xmlns:a16="http://schemas.microsoft.com/office/drawing/2014/main" id="{69B6974C-3762-4D05-1AF4-D116B390ED1C}"/>
              </a:ext>
            </a:extLst>
          </p:cNvPr>
          <p:cNvSpPr txBox="1">
            <a:spLocks noChangeArrowheads="1"/>
          </p:cNvSpPr>
          <p:nvPr/>
        </p:nvSpPr>
        <p:spPr bwMode="auto">
          <a:xfrm>
            <a:off x="2635251" y="1697039"/>
            <a:ext cx="5035056" cy="699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r>
              <a:rPr lang="fr-FR" altLang="fr-FR" sz="1800" b="1" dirty="0">
                <a:solidFill>
                  <a:srgbClr val="649046"/>
                </a:solidFill>
                <a:latin typeface="+mj-lt"/>
              </a:rPr>
              <a:t>Déc. 2005-janvier 2006 : </a:t>
            </a:r>
            <a:r>
              <a:rPr lang="fr-FR" altLang="fr-FR" sz="1800" dirty="0">
                <a:solidFill>
                  <a:schemeClr val="tx1"/>
                </a:solidFill>
                <a:latin typeface="+mj-lt"/>
              </a:rPr>
              <a:t>Etat des lieux</a:t>
            </a:r>
          </a:p>
          <a:p>
            <a:pPr eaLnBrk="1" hangingPunct="1">
              <a:spcBef>
                <a:spcPct val="0"/>
              </a:spcBef>
              <a:spcAft>
                <a:spcPct val="0"/>
              </a:spcAft>
              <a:buClrTx/>
              <a:buSzTx/>
              <a:buFontTx/>
              <a:buNone/>
            </a:pPr>
            <a:endParaRPr lang="fr-FR" altLang="fr-FR" sz="2000" dirty="0">
              <a:solidFill>
                <a:schemeClr val="tx1"/>
              </a:solidFill>
              <a:latin typeface="Calibri" panose="020F0502020204030204" pitchFamily="34" charset="0"/>
            </a:endParaRPr>
          </a:p>
        </p:txBody>
      </p:sp>
      <p:sp>
        <p:nvSpPr>
          <p:cNvPr id="20489" name="ZoneTexte 38">
            <a:extLst>
              <a:ext uri="{FF2B5EF4-FFF2-40B4-BE49-F238E27FC236}">
                <a16:creationId xmlns:a16="http://schemas.microsoft.com/office/drawing/2014/main" id="{3888F1C0-0E53-C7D8-462F-5040DA84F9D0}"/>
              </a:ext>
            </a:extLst>
          </p:cNvPr>
          <p:cNvSpPr txBox="1">
            <a:spLocks noChangeArrowheads="1"/>
          </p:cNvSpPr>
          <p:nvPr/>
        </p:nvSpPr>
        <p:spPr bwMode="auto">
          <a:xfrm>
            <a:off x="2509837" y="2427388"/>
            <a:ext cx="44058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r>
              <a:rPr lang="fr-FR" altLang="fr-FR" sz="1800" b="1" dirty="0">
                <a:solidFill>
                  <a:srgbClr val="649046"/>
                </a:solidFill>
                <a:latin typeface="+mj-lt"/>
              </a:rPr>
              <a:t>Juillet 2006 : </a:t>
            </a:r>
            <a:r>
              <a:rPr lang="fr-FR" altLang="fr-FR" sz="1800" dirty="0">
                <a:solidFill>
                  <a:schemeClr val="tx1"/>
                </a:solidFill>
                <a:latin typeface="+mj-lt"/>
              </a:rPr>
              <a:t>Création association</a:t>
            </a:r>
          </a:p>
        </p:txBody>
      </p:sp>
      <p:sp>
        <p:nvSpPr>
          <p:cNvPr id="20490" name="ZoneTexte 42">
            <a:extLst>
              <a:ext uri="{FF2B5EF4-FFF2-40B4-BE49-F238E27FC236}">
                <a16:creationId xmlns:a16="http://schemas.microsoft.com/office/drawing/2014/main" id="{C9C55F8B-5B9B-CBC6-B564-BEFF7AC83690}"/>
              </a:ext>
            </a:extLst>
          </p:cNvPr>
          <p:cNvSpPr txBox="1">
            <a:spLocks noChangeArrowheads="1"/>
          </p:cNvSpPr>
          <p:nvPr/>
        </p:nvSpPr>
        <p:spPr bwMode="auto">
          <a:xfrm>
            <a:off x="2613218" y="2084405"/>
            <a:ext cx="41040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r>
              <a:rPr lang="fr-FR" altLang="fr-FR" sz="1800" b="1" dirty="0">
                <a:solidFill>
                  <a:srgbClr val="649046"/>
                </a:solidFill>
                <a:latin typeface="+mj-lt"/>
              </a:rPr>
              <a:t>Juin 2006 : </a:t>
            </a:r>
            <a:r>
              <a:rPr lang="fr-FR" altLang="fr-FR" sz="1800" dirty="0">
                <a:solidFill>
                  <a:schemeClr val="tx1"/>
                </a:solidFill>
                <a:latin typeface="+mj-lt"/>
              </a:rPr>
              <a:t>Ouverture CPV 31</a:t>
            </a:r>
          </a:p>
        </p:txBody>
      </p:sp>
      <p:sp>
        <p:nvSpPr>
          <p:cNvPr id="20491" name="ZoneTexte 43">
            <a:extLst>
              <a:ext uri="{FF2B5EF4-FFF2-40B4-BE49-F238E27FC236}">
                <a16:creationId xmlns:a16="http://schemas.microsoft.com/office/drawing/2014/main" id="{080C518D-5F0F-5489-71B3-49A0FC6BC928}"/>
              </a:ext>
            </a:extLst>
          </p:cNvPr>
          <p:cNvSpPr txBox="1">
            <a:spLocks noChangeArrowheads="1"/>
          </p:cNvSpPr>
          <p:nvPr/>
        </p:nvSpPr>
        <p:spPr bwMode="auto">
          <a:xfrm>
            <a:off x="2652252" y="3422151"/>
            <a:ext cx="57409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r>
              <a:rPr lang="fr-FR" altLang="fr-FR" sz="1800" b="1" dirty="0">
                <a:solidFill>
                  <a:srgbClr val="649046"/>
                </a:solidFill>
                <a:latin typeface="+mj-lt"/>
              </a:rPr>
              <a:t>Juin 2007 </a:t>
            </a:r>
            <a:r>
              <a:rPr lang="fr-FR" altLang="fr-FR" sz="1800" dirty="0">
                <a:solidFill>
                  <a:schemeClr val="tx1"/>
                </a:solidFill>
                <a:latin typeface="+mj-lt"/>
              </a:rPr>
              <a:t>Financement GRSP (coordination CPV)</a:t>
            </a:r>
          </a:p>
        </p:txBody>
      </p:sp>
      <p:sp>
        <p:nvSpPr>
          <p:cNvPr id="20492" name="ZoneTexte 44">
            <a:extLst>
              <a:ext uri="{FF2B5EF4-FFF2-40B4-BE49-F238E27FC236}">
                <a16:creationId xmlns:a16="http://schemas.microsoft.com/office/drawing/2014/main" id="{F85518FB-F3C3-5048-FD2A-FABEC8FF4D7A}"/>
              </a:ext>
            </a:extLst>
          </p:cNvPr>
          <p:cNvSpPr txBox="1">
            <a:spLocks noChangeArrowheads="1"/>
          </p:cNvSpPr>
          <p:nvPr/>
        </p:nvSpPr>
        <p:spPr bwMode="auto">
          <a:xfrm>
            <a:off x="2650463" y="3895962"/>
            <a:ext cx="58706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r>
              <a:rPr lang="fr-FR" altLang="fr-FR" sz="1800" b="1" dirty="0">
                <a:solidFill>
                  <a:srgbClr val="649046"/>
                </a:solidFill>
                <a:latin typeface="+mj-lt"/>
              </a:rPr>
              <a:t>2008 </a:t>
            </a:r>
            <a:r>
              <a:rPr lang="fr-FR" altLang="fr-FR" sz="1800" dirty="0">
                <a:solidFill>
                  <a:schemeClr val="tx1"/>
                </a:solidFill>
                <a:latin typeface="+mj-lt"/>
              </a:rPr>
              <a:t>Financements autres projets (DRSPIP)</a:t>
            </a:r>
          </a:p>
        </p:txBody>
      </p:sp>
      <p:sp>
        <p:nvSpPr>
          <p:cNvPr id="20493" name="ZoneTexte 45">
            <a:extLst>
              <a:ext uri="{FF2B5EF4-FFF2-40B4-BE49-F238E27FC236}">
                <a16:creationId xmlns:a16="http://schemas.microsoft.com/office/drawing/2014/main" id="{72F10C62-368E-9D29-0522-5FFBA4E6ADC6}"/>
              </a:ext>
            </a:extLst>
          </p:cNvPr>
          <p:cNvSpPr txBox="1">
            <a:spLocks noChangeArrowheads="1"/>
          </p:cNvSpPr>
          <p:nvPr/>
        </p:nvSpPr>
        <p:spPr bwMode="auto">
          <a:xfrm>
            <a:off x="2635251" y="4317109"/>
            <a:ext cx="66075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r>
              <a:rPr lang="fr-FR" altLang="fr-FR" sz="1800" b="1" dirty="0">
                <a:solidFill>
                  <a:srgbClr val="649046"/>
                </a:solidFill>
                <a:latin typeface="+mj-lt"/>
              </a:rPr>
              <a:t>2009  </a:t>
            </a:r>
            <a:r>
              <a:rPr lang="fr-FR" altLang="fr-FR" sz="1800" dirty="0">
                <a:solidFill>
                  <a:schemeClr val="tx1"/>
                </a:solidFill>
                <a:latin typeface="+mj-lt"/>
              </a:rPr>
              <a:t>Obtention N° organisme Formation.  Formations CNFPT</a:t>
            </a:r>
          </a:p>
        </p:txBody>
      </p:sp>
      <p:cxnSp>
        <p:nvCxnSpPr>
          <p:cNvPr id="20494" name="Connecteur droit 49">
            <a:extLst>
              <a:ext uri="{FF2B5EF4-FFF2-40B4-BE49-F238E27FC236}">
                <a16:creationId xmlns:a16="http://schemas.microsoft.com/office/drawing/2014/main" id="{57B834A2-AB24-9768-BF84-C82B9BA1DF21}"/>
              </a:ext>
            </a:extLst>
          </p:cNvPr>
          <p:cNvCxnSpPr>
            <a:cxnSpLocks noChangeShapeType="1"/>
            <a:stCxn id="20487" idx="1"/>
          </p:cNvCxnSpPr>
          <p:nvPr/>
        </p:nvCxnSpPr>
        <p:spPr bwMode="auto">
          <a:xfrm flipH="1">
            <a:off x="2192339" y="1225549"/>
            <a:ext cx="317499" cy="77787"/>
          </a:xfrm>
          <a:prstGeom prst="line">
            <a:avLst/>
          </a:prstGeom>
          <a:noFill/>
          <a:ln w="9525" algn="ctr">
            <a:solidFill>
              <a:srgbClr val="7F7F7F"/>
            </a:solidFill>
            <a:round/>
            <a:headEnd type="oval" w="med" len="med"/>
            <a:tailEnd/>
          </a:ln>
          <a:extLst>
            <a:ext uri="{909E8E84-426E-40DD-AFC4-6F175D3DCCD1}">
              <a14:hiddenFill xmlns:a14="http://schemas.microsoft.com/office/drawing/2010/main">
                <a:noFill/>
              </a14:hiddenFill>
            </a:ext>
          </a:extLst>
        </p:spPr>
      </p:cxnSp>
      <p:cxnSp>
        <p:nvCxnSpPr>
          <p:cNvPr id="20495" name="Connecteur droit 50">
            <a:extLst>
              <a:ext uri="{FF2B5EF4-FFF2-40B4-BE49-F238E27FC236}">
                <a16:creationId xmlns:a16="http://schemas.microsoft.com/office/drawing/2014/main" id="{FD0DF235-E2AD-DEBC-D240-4376FE0B0B45}"/>
              </a:ext>
            </a:extLst>
          </p:cNvPr>
          <p:cNvCxnSpPr>
            <a:cxnSpLocks noChangeShapeType="1"/>
          </p:cNvCxnSpPr>
          <p:nvPr/>
        </p:nvCxnSpPr>
        <p:spPr bwMode="auto">
          <a:xfrm rot="10800000">
            <a:off x="2192339" y="1714500"/>
            <a:ext cx="331787" cy="153988"/>
          </a:xfrm>
          <a:prstGeom prst="line">
            <a:avLst/>
          </a:prstGeom>
          <a:noFill/>
          <a:ln w="9525" algn="ctr">
            <a:solidFill>
              <a:srgbClr val="7F7F7F"/>
            </a:solidFill>
            <a:round/>
            <a:headEnd type="oval" w="med" len="med"/>
            <a:tailEnd/>
          </a:ln>
          <a:extLst>
            <a:ext uri="{909E8E84-426E-40DD-AFC4-6F175D3DCCD1}">
              <a14:hiddenFill xmlns:a14="http://schemas.microsoft.com/office/drawing/2010/main">
                <a:noFill/>
              </a14:hiddenFill>
            </a:ext>
          </a:extLst>
        </p:spPr>
      </p:cxnSp>
      <p:cxnSp>
        <p:nvCxnSpPr>
          <p:cNvPr id="20496" name="Connecteur droit 55">
            <a:extLst>
              <a:ext uri="{FF2B5EF4-FFF2-40B4-BE49-F238E27FC236}">
                <a16:creationId xmlns:a16="http://schemas.microsoft.com/office/drawing/2014/main" id="{BD195432-A2A7-2E53-DAFA-A2003FA10782}"/>
              </a:ext>
            </a:extLst>
          </p:cNvPr>
          <p:cNvCxnSpPr>
            <a:cxnSpLocks noChangeShapeType="1"/>
          </p:cNvCxnSpPr>
          <p:nvPr/>
        </p:nvCxnSpPr>
        <p:spPr bwMode="auto">
          <a:xfrm flipH="1" flipV="1">
            <a:off x="2207120" y="2570900"/>
            <a:ext cx="378071" cy="31807"/>
          </a:xfrm>
          <a:prstGeom prst="line">
            <a:avLst/>
          </a:prstGeom>
          <a:noFill/>
          <a:ln w="9525" algn="ctr">
            <a:solidFill>
              <a:srgbClr val="7F7F7F"/>
            </a:solidFill>
            <a:round/>
            <a:headEnd type="oval" w="med" len="med"/>
            <a:tailEnd/>
          </a:ln>
          <a:extLst>
            <a:ext uri="{909E8E84-426E-40DD-AFC4-6F175D3DCCD1}">
              <a14:hiddenFill xmlns:a14="http://schemas.microsoft.com/office/drawing/2010/main">
                <a:noFill/>
              </a14:hiddenFill>
            </a:ext>
          </a:extLst>
        </p:spPr>
      </p:cxnSp>
      <p:cxnSp>
        <p:nvCxnSpPr>
          <p:cNvPr id="20497" name="Connecteur droit 59">
            <a:extLst>
              <a:ext uri="{FF2B5EF4-FFF2-40B4-BE49-F238E27FC236}">
                <a16:creationId xmlns:a16="http://schemas.microsoft.com/office/drawing/2014/main" id="{8AE9E796-C5CB-C6D4-C9B3-1C4E89374247}"/>
              </a:ext>
            </a:extLst>
          </p:cNvPr>
          <p:cNvCxnSpPr>
            <a:cxnSpLocks noChangeShapeType="1"/>
          </p:cNvCxnSpPr>
          <p:nvPr/>
        </p:nvCxnSpPr>
        <p:spPr bwMode="auto">
          <a:xfrm flipH="1" flipV="1">
            <a:off x="2199482" y="2182563"/>
            <a:ext cx="317500" cy="26988"/>
          </a:xfrm>
          <a:prstGeom prst="line">
            <a:avLst/>
          </a:prstGeom>
          <a:noFill/>
          <a:ln w="9525" algn="ctr">
            <a:solidFill>
              <a:srgbClr val="7F7F7F"/>
            </a:solidFill>
            <a:round/>
            <a:headEnd type="oval" w="med" len="med"/>
            <a:tailEnd/>
          </a:ln>
          <a:extLst>
            <a:ext uri="{909E8E84-426E-40DD-AFC4-6F175D3DCCD1}">
              <a14:hiddenFill xmlns:a14="http://schemas.microsoft.com/office/drawing/2010/main">
                <a:noFill/>
              </a14:hiddenFill>
            </a:ext>
          </a:extLst>
        </p:spPr>
      </p:cxnSp>
      <p:cxnSp>
        <p:nvCxnSpPr>
          <p:cNvPr id="20498" name="Connecteur droit 61">
            <a:extLst>
              <a:ext uri="{FF2B5EF4-FFF2-40B4-BE49-F238E27FC236}">
                <a16:creationId xmlns:a16="http://schemas.microsoft.com/office/drawing/2014/main" id="{11A6EF83-B22A-96D2-FD89-D922774A1F18}"/>
              </a:ext>
            </a:extLst>
          </p:cNvPr>
          <p:cNvCxnSpPr>
            <a:cxnSpLocks noChangeShapeType="1"/>
            <a:stCxn id="20491" idx="1"/>
          </p:cNvCxnSpPr>
          <p:nvPr/>
        </p:nvCxnSpPr>
        <p:spPr bwMode="auto">
          <a:xfrm flipH="1">
            <a:off x="2230714" y="3606817"/>
            <a:ext cx="421538" cy="51573"/>
          </a:xfrm>
          <a:prstGeom prst="line">
            <a:avLst/>
          </a:prstGeom>
          <a:noFill/>
          <a:ln w="9525" algn="ctr">
            <a:solidFill>
              <a:srgbClr val="7F7F7F"/>
            </a:solidFill>
            <a:round/>
            <a:headEnd type="oval" w="med" len="med"/>
            <a:tailEnd/>
          </a:ln>
          <a:extLst>
            <a:ext uri="{909E8E84-426E-40DD-AFC4-6F175D3DCCD1}">
              <a14:hiddenFill xmlns:a14="http://schemas.microsoft.com/office/drawing/2010/main">
                <a:noFill/>
              </a14:hiddenFill>
            </a:ext>
          </a:extLst>
        </p:spPr>
      </p:cxnSp>
      <p:cxnSp>
        <p:nvCxnSpPr>
          <p:cNvPr id="20499" name="Connecteur droit 64">
            <a:extLst>
              <a:ext uri="{FF2B5EF4-FFF2-40B4-BE49-F238E27FC236}">
                <a16:creationId xmlns:a16="http://schemas.microsoft.com/office/drawing/2014/main" id="{B81F64F5-546D-0165-8FBC-3FF7A701DE20}"/>
              </a:ext>
            </a:extLst>
          </p:cNvPr>
          <p:cNvCxnSpPr>
            <a:cxnSpLocks noChangeShapeType="1"/>
            <a:stCxn id="20492" idx="1"/>
          </p:cNvCxnSpPr>
          <p:nvPr/>
        </p:nvCxnSpPr>
        <p:spPr bwMode="auto">
          <a:xfrm flipH="1">
            <a:off x="2222992" y="4080628"/>
            <a:ext cx="427471" cy="166649"/>
          </a:xfrm>
          <a:prstGeom prst="line">
            <a:avLst/>
          </a:prstGeom>
          <a:noFill/>
          <a:ln w="9525" algn="ctr">
            <a:solidFill>
              <a:srgbClr val="7F7F7F"/>
            </a:solidFill>
            <a:round/>
            <a:headEnd type="oval" w="med" len="med"/>
            <a:tailEnd/>
          </a:ln>
          <a:extLst>
            <a:ext uri="{909E8E84-426E-40DD-AFC4-6F175D3DCCD1}">
              <a14:hiddenFill xmlns:a14="http://schemas.microsoft.com/office/drawing/2010/main">
                <a:noFill/>
              </a14:hiddenFill>
            </a:ext>
          </a:extLst>
        </p:spPr>
      </p:cxnSp>
      <p:cxnSp>
        <p:nvCxnSpPr>
          <p:cNvPr id="20500" name="Connecteur droit 66">
            <a:extLst>
              <a:ext uri="{FF2B5EF4-FFF2-40B4-BE49-F238E27FC236}">
                <a16:creationId xmlns:a16="http://schemas.microsoft.com/office/drawing/2014/main" id="{C3D68CCB-995A-5E38-29DB-F7DE68657603}"/>
              </a:ext>
            </a:extLst>
          </p:cNvPr>
          <p:cNvCxnSpPr>
            <a:cxnSpLocks noChangeShapeType="1"/>
          </p:cNvCxnSpPr>
          <p:nvPr/>
        </p:nvCxnSpPr>
        <p:spPr bwMode="auto">
          <a:xfrm flipH="1" flipV="1">
            <a:off x="2230714" y="4534749"/>
            <a:ext cx="382504" cy="21050"/>
          </a:xfrm>
          <a:prstGeom prst="line">
            <a:avLst/>
          </a:prstGeom>
          <a:noFill/>
          <a:ln w="9525" algn="ctr">
            <a:solidFill>
              <a:srgbClr val="7F7F7F"/>
            </a:solidFill>
            <a:round/>
            <a:headEnd type="oval" w="med" len="med"/>
            <a:tailEnd/>
          </a:ln>
          <a:extLst>
            <a:ext uri="{909E8E84-426E-40DD-AFC4-6F175D3DCCD1}">
              <a14:hiddenFill xmlns:a14="http://schemas.microsoft.com/office/drawing/2010/main">
                <a:noFill/>
              </a14:hiddenFill>
            </a:ext>
          </a:extLst>
        </p:spPr>
      </p:cxnSp>
      <p:cxnSp>
        <p:nvCxnSpPr>
          <p:cNvPr id="20509" name="Connecteur droit 49">
            <a:extLst>
              <a:ext uri="{FF2B5EF4-FFF2-40B4-BE49-F238E27FC236}">
                <a16:creationId xmlns:a16="http://schemas.microsoft.com/office/drawing/2014/main" id="{4362DDF2-AD32-77EB-7224-DDFAF4B52A86}"/>
              </a:ext>
            </a:extLst>
          </p:cNvPr>
          <p:cNvCxnSpPr>
            <a:cxnSpLocks noChangeShapeType="1"/>
          </p:cNvCxnSpPr>
          <p:nvPr/>
        </p:nvCxnSpPr>
        <p:spPr bwMode="auto">
          <a:xfrm rot="10800000">
            <a:off x="2206625" y="1541463"/>
            <a:ext cx="317500" cy="30162"/>
          </a:xfrm>
          <a:prstGeom prst="line">
            <a:avLst/>
          </a:prstGeom>
          <a:noFill/>
          <a:ln w="9525" algn="ctr">
            <a:solidFill>
              <a:srgbClr val="7F7F7F"/>
            </a:solidFill>
            <a:round/>
            <a:headEnd type="oval" w="med" len="med"/>
            <a:tailEnd/>
          </a:ln>
          <a:extLst>
            <a:ext uri="{909E8E84-426E-40DD-AFC4-6F175D3DCCD1}">
              <a14:hiddenFill xmlns:a14="http://schemas.microsoft.com/office/drawing/2010/main">
                <a:noFill/>
              </a14:hiddenFill>
            </a:ext>
          </a:extLst>
        </p:spPr>
      </p:cxnSp>
      <p:sp>
        <p:nvSpPr>
          <p:cNvPr id="20510" name="ZoneTexte 35">
            <a:extLst>
              <a:ext uri="{FF2B5EF4-FFF2-40B4-BE49-F238E27FC236}">
                <a16:creationId xmlns:a16="http://schemas.microsoft.com/office/drawing/2014/main" id="{EB1501F7-42E1-1689-564E-757DB6E9E7BF}"/>
              </a:ext>
            </a:extLst>
          </p:cNvPr>
          <p:cNvSpPr txBox="1">
            <a:spLocks noChangeArrowheads="1"/>
          </p:cNvSpPr>
          <p:nvPr/>
        </p:nvSpPr>
        <p:spPr bwMode="auto">
          <a:xfrm>
            <a:off x="2524126" y="1357313"/>
            <a:ext cx="459576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r>
              <a:rPr lang="fr-FR" altLang="fr-FR" sz="1800" b="1" dirty="0">
                <a:solidFill>
                  <a:srgbClr val="649046"/>
                </a:solidFill>
                <a:latin typeface="+mj-lt"/>
              </a:rPr>
              <a:t>2004 – </a:t>
            </a:r>
            <a:r>
              <a:rPr lang="fr-FR" altLang="fr-FR" sz="1800" dirty="0">
                <a:solidFill>
                  <a:schemeClr val="tx1"/>
                </a:solidFill>
                <a:latin typeface="+mj-lt"/>
              </a:rPr>
              <a:t>Plan N violence et santé</a:t>
            </a:r>
          </a:p>
        </p:txBody>
      </p:sp>
      <p:pic>
        <p:nvPicPr>
          <p:cNvPr id="20511" name="Image 47" descr="logorequamip.jpg">
            <a:extLst>
              <a:ext uri="{FF2B5EF4-FFF2-40B4-BE49-F238E27FC236}">
                <a16:creationId xmlns:a16="http://schemas.microsoft.com/office/drawing/2014/main" id="{8A99FBD4-116C-2DD4-0D86-305594FAE4B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4859" y="1196653"/>
            <a:ext cx="1090336" cy="719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2" name="Picture 2">
            <a:extLst>
              <a:ext uri="{FF2B5EF4-FFF2-40B4-BE49-F238E27FC236}">
                <a16:creationId xmlns:a16="http://schemas.microsoft.com/office/drawing/2014/main" id="{4B332F1E-5DE0-3CEE-7329-A062BEF81BA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9416" y="2507296"/>
            <a:ext cx="1166766" cy="343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3" name="ZoneTexte 42">
            <a:extLst>
              <a:ext uri="{FF2B5EF4-FFF2-40B4-BE49-F238E27FC236}">
                <a16:creationId xmlns:a16="http://schemas.microsoft.com/office/drawing/2014/main" id="{B3CF9469-53BE-51DD-DD24-9FA2762A9416}"/>
              </a:ext>
            </a:extLst>
          </p:cNvPr>
          <p:cNvSpPr txBox="1">
            <a:spLocks noChangeArrowheads="1"/>
          </p:cNvSpPr>
          <p:nvPr/>
        </p:nvSpPr>
        <p:spPr bwMode="auto">
          <a:xfrm>
            <a:off x="2571695" y="2897720"/>
            <a:ext cx="50731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r>
              <a:rPr lang="fr-FR" altLang="fr-FR" sz="1800" b="1" dirty="0">
                <a:solidFill>
                  <a:srgbClr val="649046"/>
                </a:solidFill>
                <a:latin typeface="+mj-lt"/>
              </a:rPr>
              <a:t>Fév. – Mars 2007  </a:t>
            </a:r>
            <a:r>
              <a:rPr lang="fr-FR" altLang="fr-FR" sz="1800" dirty="0">
                <a:solidFill>
                  <a:schemeClr val="tx1"/>
                </a:solidFill>
                <a:latin typeface="+mj-lt"/>
              </a:rPr>
              <a:t>Ouverture CPV 09 et 82</a:t>
            </a:r>
          </a:p>
        </p:txBody>
      </p:sp>
      <p:cxnSp>
        <p:nvCxnSpPr>
          <p:cNvPr id="20514" name="Connecteur droit 59">
            <a:extLst>
              <a:ext uri="{FF2B5EF4-FFF2-40B4-BE49-F238E27FC236}">
                <a16:creationId xmlns:a16="http://schemas.microsoft.com/office/drawing/2014/main" id="{0E7535B9-1162-3D7A-F311-7B12B3B9FA47}"/>
              </a:ext>
            </a:extLst>
          </p:cNvPr>
          <p:cNvCxnSpPr>
            <a:cxnSpLocks noChangeShapeType="1"/>
          </p:cNvCxnSpPr>
          <p:nvPr/>
        </p:nvCxnSpPr>
        <p:spPr bwMode="auto">
          <a:xfrm flipH="1" flipV="1">
            <a:off x="2161451" y="3073916"/>
            <a:ext cx="317500" cy="26988"/>
          </a:xfrm>
          <a:prstGeom prst="line">
            <a:avLst/>
          </a:prstGeom>
          <a:noFill/>
          <a:ln w="9525" algn="ctr">
            <a:solidFill>
              <a:srgbClr val="7F7F7F"/>
            </a:solidFill>
            <a:round/>
            <a:headEnd type="oval" w="med" len="med"/>
            <a:tailEnd/>
          </a:ln>
          <a:extLst>
            <a:ext uri="{909E8E84-426E-40DD-AFC4-6F175D3DCCD1}">
              <a14:hiddenFill xmlns:a14="http://schemas.microsoft.com/office/drawing/2010/main">
                <a:noFill/>
              </a14:hiddenFill>
            </a:ext>
          </a:extLst>
        </p:spPr>
      </p:cxnSp>
      <p:pic>
        <p:nvPicPr>
          <p:cNvPr id="20515" name="Image 64" descr="CHRU Toulouse.png">
            <a:extLst>
              <a:ext uri="{FF2B5EF4-FFF2-40B4-BE49-F238E27FC236}">
                <a16:creationId xmlns:a16="http://schemas.microsoft.com/office/drawing/2014/main" id="{A78B554F-2D42-0311-B9AC-BE67D6F9D66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242372" y="1942051"/>
            <a:ext cx="1025727" cy="362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6" name="ZoneTexte 45">
            <a:extLst>
              <a:ext uri="{FF2B5EF4-FFF2-40B4-BE49-F238E27FC236}">
                <a16:creationId xmlns:a16="http://schemas.microsoft.com/office/drawing/2014/main" id="{1E0D1A8E-1CC2-64D6-F2D6-B240096C214C}"/>
              </a:ext>
            </a:extLst>
          </p:cNvPr>
          <p:cNvSpPr txBox="1">
            <a:spLocks noChangeArrowheads="1"/>
          </p:cNvSpPr>
          <p:nvPr/>
        </p:nvSpPr>
        <p:spPr bwMode="auto">
          <a:xfrm>
            <a:off x="2581231" y="5201281"/>
            <a:ext cx="49221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r>
              <a:rPr lang="fr-FR" altLang="fr-FR" sz="1800" b="1" dirty="0">
                <a:solidFill>
                  <a:srgbClr val="649046"/>
                </a:solidFill>
                <a:latin typeface="+mj-lt"/>
              </a:rPr>
              <a:t>2013 </a:t>
            </a:r>
            <a:r>
              <a:rPr lang="fr-FR" altLang="fr-FR" sz="1800" dirty="0">
                <a:solidFill>
                  <a:schemeClr val="tx1"/>
                </a:solidFill>
                <a:latin typeface="+mj-lt"/>
              </a:rPr>
              <a:t>Obtention reconnaissance OGDPC</a:t>
            </a:r>
          </a:p>
        </p:txBody>
      </p:sp>
      <p:cxnSp>
        <p:nvCxnSpPr>
          <p:cNvPr id="20517" name="Connecteur droit 66">
            <a:extLst>
              <a:ext uri="{FF2B5EF4-FFF2-40B4-BE49-F238E27FC236}">
                <a16:creationId xmlns:a16="http://schemas.microsoft.com/office/drawing/2014/main" id="{3064F506-117A-1A94-65D9-74012BED89C6}"/>
              </a:ext>
            </a:extLst>
          </p:cNvPr>
          <p:cNvCxnSpPr>
            <a:cxnSpLocks noChangeShapeType="1"/>
          </p:cNvCxnSpPr>
          <p:nvPr/>
        </p:nvCxnSpPr>
        <p:spPr bwMode="auto">
          <a:xfrm flipH="1">
            <a:off x="2230714" y="4940468"/>
            <a:ext cx="382504" cy="80099"/>
          </a:xfrm>
          <a:prstGeom prst="line">
            <a:avLst/>
          </a:prstGeom>
          <a:noFill/>
          <a:ln w="9525" algn="ctr">
            <a:solidFill>
              <a:srgbClr val="7F7F7F"/>
            </a:solidFill>
            <a:round/>
            <a:headEnd type="oval" w="med" len="med"/>
            <a:tailEnd/>
          </a:ln>
          <a:extLst>
            <a:ext uri="{909E8E84-426E-40DD-AFC4-6F175D3DCCD1}">
              <a14:hiddenFill xmlns:a14="http://schemas.microsoft.com/office/drawing/2010/main">
                <a:noFill/>
              </a14:hiddenFill>
            </a:ext>
          </a:extLst>
        </p:spPr>
      </p:cxnSp>
      <p:sp>
        <p:nvSpPr>
          <p:cNvPr id="57" name="ZoneTexte 45">
            <a:extLst>
              <a:ext uri="{FF2B5EF4-FFF2-40B4-BE49-F238E27FC236}">
                <a16:creationId xmlns:a16="http://schemas.microsoft.com/office/drawing/2014/main" id="{F88F4A16-34E6-A1F1-F5E1-5CC7E43853A0}"/>
              </a:ext>
            </a:extLst>
          </p:cNvPr>
          <p:cNvSpPr txBox="1">
            <a:spLocks noChangeArrowheads="1"/>
          </p:cNvSpPr>
          <p:nvPr/>
        </p:nvSpPr>
        <p:spPr bwMode="auto">
          <a:xfrm>
            <a:off x="2592335" y="4631946"/>
            <a:ext cx="49221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r>
              <a:rPr lang="fr-FR" altLang="fr-FR" sz="1800" b="1" dirty="0">
                <a:solidFill>
                  <a:srgbClr val="649046"/>
                </a:solidFill>
                <a:latin typeface="+mj-lt"/>
              </a:rPr>
              <a:t>2012  </a:t>
            </a:r>
            <a:r>
              <a:rPr lang="fr-FR" altLang="fr-FR" sz="1800" b="1" dirty="0">
                <a:solidFill>
                  <a:schemeClr val="tx1"/>
                </a:solidFill>
                <a:latin typeface="+mj-lt"/>
              </a:rPr>
              <a:t>FINANCEMENTS ARS</a:t>
            </a:r>
            <a:endParaRPr lang="fr-FR" altLang="fr-FR" sz="1800" dirty="0">
              <a:solidFill>
                <a:schemeClr val="tx1"/>
              </a:solidFill>
              <a:latin typeface="+mj-lt"/>
            </a:endParaRPr>
          </a:p>
        </p:txBody>
      </p:sp>
      <p:cxnSp>
        <p:nvCxnSpPr>
          <p:cNvPr id="59" name="Connecteur droit 66">
            <a:extLst>
              <a:ext uri="{FF2B5EF4-FFF2-40B4-BE49-F238E27FC236}">
                <a16:creationId xmlns:a16="http://schemas.microsoft.com/office/drawing/2014/main" id="{0709647A-23B0-B273-3D7E-1761EAA20705}"/>
              </a:ext>
            </a:extLst>
          </p:cNvPr>
          <p:cNvCxnSpPr>
            <a:cxnSpLocks noChangeShapeType="1"/>
          </p:cNvCxnSpPr>
          <p:nvPr/>
        </p:nvCxnSpPr>
        <p:spPr bwMode="auto">
          <a:xfrm flipH="1">
            <a:off x="2205031" y="5429966"/>
            <a:ext cx="382504" cy="80099"/>
          </a:xfrm>
          <a:prstGeom prst="line">
            <a:avLst/>
          </a:prstGeom>
          <a:noFill/>
          <a:ln w="9525" algn="ctr">
            <a:solidFill>
              <a:srgbClr val="7F7F7F"/>
            </a:solidFill>
            <a:round/>
            <a:headEnd type="oval" w="med" len="med"/>
            <a:tailEnd/>
          </a:ln>
          <a:extLst>
            <a:ext uri="{909E8E84-426E-40DD-AFC4-6F175D3DCCD1}">
              <a14:hiddenFill xmlns:a14="http://schemas.microsoft.com/office/drawing/2010/main">
                <a:noFill/>
              </a14:hiddenFill>
            </a:ext>
          </a:extLst>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Forme 38">
            <a:extLst>
              <a:ext uri="{FF2B5EF4-FFF2-40B4-BE49-F238E27FC236}">
                <a16:creationId xmlns:a16="http://schemas.microsoft.com/office/drawing/2014/main" id="{E7828D0A-EF61-F429-51B3-BE5843A38EAA}"/>
              </a:ext>
            </a:extLst>
          </p:cNvPr>
          <p:cNvCxnSpPr/>
          <p:nvPr/>
        </p:nvCxnSpPr>
        <p:spPr>
          <a:xfrm rot="5400000">
            <a:off x="9371013" y="1522413"/>
            <a:ext cx="361950" cy="0"/>
          </a:xfrm>
          <a:prstGeom prst="bentConnector3">
            <a:avLst>
              <a:gd name="adj1" fmla="val 50000"/>
            </a:avLst>
          </a:prstGeom>
          <a:ln>
            <a:solidFill>
              <a:srgbClr val="597477"/>
            </a:solidFill>
            <a:tailEnd type="oval"/>
          </a:ln>
        </p:spPr>
        <p:style>
          <a:lnRef idx="1">
            <a:schemeClr val="accent1"/>
          </a:lnRef>
          <a:fillRef idx="0">
            <a:schemeClr val="accent1"/>
          </a:fillRef>
          <a:effectRef idx="0">
            <a:schemeClr val="accent1"/>
          </a:effectRef>
          <a:fontRef idx="minor">
            <a:schemeClr val="tx1"/>
          </a:fontRef>
        </p:style>
      </p:cxnSp>
      <p:pic>
        <p:nvPicPr>
          <p:cNvPr id="22531" name="Image 5" descr="Logo_Oncomip.tif">
            <a:extLst>
              <a:ext uri="{FF2B5EF4-FFF2-40B4-BE49-F238E27FC236}">
                <a16:creationId xmlns:a16="http://schemas.microsoft.com/office/drawing/2014/main" id="{AC89A33D-5251-FDDC-2485-7B2B20EC5DD4}"/>
              </a:ext>
            </a:extLst>
          </p:cNvPr>
          <p:cNvPicPr>
            <a:picLocks noChangeAspect="1"/>
          </p:cNvPicPr>
          <p:nvPr/>
        </p:nvPicPr>
        <p:blipFill>
          <a:blip r:embed="rId3">
            <a:extLst>
              <a:ext uri="{28A0092B-C50C-407E-A947-70E740481C1C}">
                <a14:useLocalDpi xmlns:a14="http://schemas.microsoft.com/office/drawing/2010/main" val="0"/>
              </a:ext>
            </a:extLst>
          </a:blip>
          <a:srcRect l="4610" t="2779" b="15492"/>
          <a:stretch>
            <a:fillRect/>
          </a:stretch>
        </p:blipFill>
        <p:spPr bwMode="auto">
          <a:xfrm>
            <a:off x="1524001" y="6624638"/>
            <a:ext cx="46037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Rectangle 37">
            <a:extLst>
              <a:ext uri="{FF2B5EF4-FFF2-40B4-BE49-F238E27FC236}">
                <a16:creationId xmlns:a16="http://schemas.microsoft.com/office/drawing/2014/main" id="{5E978E78-06EB-D179-8EB5-EE1C54028553}"/>
              </a:ext>
            </a:extLst>
          </p:cNvPr>
          <p:cNvSpPr>
            <a:spLocks noChangeArrowheads="1"/>
          </p:cNvSpPr>
          <p:nvPr/>
        </p:nvSpPr>
        <p:spPr bwMode="auto">
          <a:xfrm>
            <a:off x="2279651" y="2495551"/>
            <a:ext cx="1800225" cy="646113"/>
          </a:xfrm>
          <a:prstGeom prst="rect">
            <a:avLst/>
          </a:prstGeom>
          <a:solidFill>
            <a:srgbClr val="FFFFFF">
              <a:alpha val="7686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algn="r" eaLnBrk="1" hangingPunct="1">
              <a:spcBef>
                <a:spcPct val="0"/>
              </a:spcBef>
              <a:spcAft>
                <a:spcPct val="0"/>
              </a:spcAft>
              <a:buClr>
                <a:srgbClr val="2B8080"/>
              </a:buClr>
              <a:buSzTx/>
              <a:buFont typeface="Wingdings" panose="05000000000000000000" pitchFamily="2" charset="2"/>
              <a:buChar char="w"/>
            </a:pPr>
            <a:r>
              <a:rPr lang="fr-FR" altLang="fr-FR" sz="1200" b="1">
                <a:solidFill>
                  <a:srgbClr val="0070C0"/>
                </a:solidFill>
                <a:latin typeface="Calibri" panose="020F0502020204030204" pitchFamily="34" charset="0"/>
              </a:rPr>
              <a:t> </a:t>
            </a:r>
            <a:r>
              <a:rPr lang="fr-FR" altLang="fr-FR" sz="1200" b="1">
                <a:solidFill>
                  <a:schemeClr val="tx1"/>
                </a:solidFill>
                <a:latin typeface="Calibri" panose="020F0502020204030204" pitchFamily="34" charset="0"/>
              </a:rPr>
              <a:t>Avril 2007 :  </a:t>
            </a:r>
          </a:p>
          <a:p>
            <a:pPr algn="r" eaLnBrk="1" hangingPunct="1">
              <a:spcBef>
                <a:spcPct val="0"/>
              </a:spcBef>
              <a:spcAft>
                <a:spcPct val="0"/>
              </a:spcAft>
              <a:buClr>
                <a:srgbClr val="2B8080"/>
              </a:buClr>
              <a:buSzTx/>
              <a:buFontTx/>
              <a:buNone/>
            </a:pPr>
            <a:r>
              <a:rPr lang="fr-FR" altLang="fr-FR" sz="1200" b="1">
                <a:solidFill>
                  <a:srgbClr val="0070C0"/>
                </a:solidFill>
                <a:latin typeface="Calibri" panose="020F0502020204030204" pitchFamily="34" charset="0"/>
              </a:rPr>
              <a:t>Médecin  coordonnatrice </a:t>
            </a:r>
          </a:p>
          <a:p>
            <a:pPr algn="r" eaLnBrk="1" hangingPunct="1">
              <a:spcBef>
                <a:spcPct val="0"/>
              </a:spcBef>
              <a:spcAft>
                <a:spcPct val="0"/>
              </a:spcAft>
              <a:buClr>
                <a:srgbClr val="2B8080"/>
              </a:buClr>
              <a:buSzTx/>
              <a:buFontTx/>
              <a:buNone/>
            </a:pPr>
            <a:r>
              <a:rPr lang="fr-FR" altLang="fr-FR" sz="1200" b="1">
                <a:solidFill>
                  <a:srgbClr val="0070C0"/>
                </a:solidFill>
                <a:latin typeface="Calibri" panose="020F0502020204030204" pitchFamily="34" charset="0"/>
              </a:rPr>
              <a:t>(A. THOMAS) </a:t>
            </a:r>
            <a:r>
              <a:rPr lang="fr-FR" altLang="fr-FR" sz="1200">
                <a:solidFill>
                  <a:schemeClr val="tx1"/>
                </a:solidFill>
                <a:latin typeface="Calibri" panose="020F0502020204030204" pitchFamily="34" charset="0"/>
              </a:rPr>
              <a:t>: 0,5 ETP</a:t>
            </a:r>
          </a:p>
        </p:txBody>
      </p:sp>
      <p:grpSp>
        <p:nvGrpSpPr>
          <p:cNvPr id="22533" name="Groupe 17">
            <a:extLst>
              <a:ext uri="{FF2B5EF4-FFF2-40B4-BE49-F238E27FC236}">
                <a16:creationId xmlns:a16="http://schemas.microsoft.com/office/drawing/2014/main" id="{6AD362D1-D293-38F7-8703-9B649FF9CD17}"/>
              </a:ext>
            </a:extLst>
          </p:cNvPr>
          <p:cNvGrpSpPr>
            <a:grpSpLocks/>
          </p:cNvGrpSpPr>
          <p:nvPr/>
        </p:nvGrpSpPr>
        <p:grpSpPr bwMode="auto">
          <a:xfrm>
            <a:off x="541339" y="261144"/>
            <a:ext cx="9610348" cy="818880"/>
            <a:chOff x="169750" y="137432"/>
            <a:chExt cx="8789194" cy="819101"/>
          </a:xfrm>
        </p:grpSpPr>
        <p:sp>
          <p:nvSpPr>
            <p:cNvPr id="20508" name="Rectangle 12">
              <a:extLst>
                <a:ext uri="{FF2B5EF4-FFF2-40B4-BE49-F238E27FC236}">
                  <a16:creationId xmlns:a16="http://schemas.microsoft.com/office/drawing/2014/main" id="{332EB75D-F676-CB3E-E648-07E1E9C1CA03}"/>
                </a:ext>
              </a:extLst>
            </p:cNvPr>
            <p:cNvSpPr>
              <a:spLocks noChangeArrowheads="1"/>
            </p:cNvSpPr>
            <p:nvPr/>
          </p:nvSpPr>
          <p:spPr bwMode="auto">
            <a:xfrm>
              <a:off x="3025920" y="143784"/>
              <a:ext cx="5915559" cy="812749"/>
            </a:xfrm>
            <a:prstGeom prst="rect">
              <a:avLst/>
            </a:prstGeom>
            <a:noFill/>
            <a:ln w="9525">
              <a:noFill/>
              <a:miter lim="800000"/>
              <a:headEnd/>
              <a:tailEnd/>
            </a:ln>
          </p:spPr>
          <p:txBody>
            <a:bodyPr>
              <a:spAutoFit/>
            </a:bodyPr>
            <a:lstStyle/>
            <a:p>
              <a:pPr>
                <a:spcAft>
                  <a:spcPct val="60000"/>
                </a:spcAft>
                <a:defRPr/>
              </a:pPr>
              <a:r>
                <a:rPr lang="fr-FR" b="1" dirty="0">
                  <a:solidFill>
                    <a:schemeClr val="tx2">
                      <a:lumMod val="60000"/>
                      <a:lumOff val="40000"/>
                    </a:schemeClr>
                  </a:solidFill>
                  <a:latin typeface="Century Gothic" pitchFamily="34" charset="0"/>
                </a:rPr>
                <a:t>La cellule de coordination (budget ARS) </a:t>
              </a:r>
              <a:r>
                <a:rPr lang="fr-FR" b="1" dirty="0">
                  <a:solidFill>
                    <a:schemeClr val="accent6"/>
                  </a:solidFill>
                  <a:latin typeface="Century Gothic" pitchFamily="34" charset="0"/>
                </a:rPr>
                <a:t>/ </a:t>
              </a:r>
            </a:p>
            <a:p>
              <a:pPr>
                <a:spcAft>
                  <a:spcPct val="60000"/>
                </a:spcAft>
                <a:defRPr/>
              </a:pPr>
              <a:r>
                <a:rPr lang="fr-FR" b="1" dirty="0">
                  <a:solidFill>
                    <a:schemeClr val="accent6"/>
                  </a:solidFill>
                  <a:latin typeface="Century Gothic" pitchFamily="34" charset="0"/>
                </a:rPr>
                <a:t>Autres intervenants (autres budgets)</a:t>
              </a:r>
            </a:p>
          </p:txBody>
        </p:sp>
        <p:sp>
          <p:nvSpPr>
            <p:cNvPr id="13" name="Rectangle 12">
              <a:extLst>
                <a:ext uri="{FF2B5EF4-FFF2-40B4-BE49-F238E27FC236}">
                  <a16:creationId xmlns:a16="http://schemas.microsoft.com/office/drawing/2014/main" id="{D8E5B098-FAD6-AC97-732D-51DA60A037F0}"/>
                </a:ext>
              </a:extLst>
            </p:cNvPr>
            <p:cNvSpPr/>
            <p:nvPr/>
          </p:nvSpPr>
          <p:spPr>
            <a:xfrm>
              <a:off x="3025920" y="142195"/>
              <a:ext cx="5933024" cy="357284"/>
            </a:xfrm>
            <a:prstGeom prst="rect">
              <a:avLst/>
            </a:prstGeom>
            <a:noFill/>
            <a:ln w="12700">
              <a:solidFill>
                <a:srgbClr val="ABCB9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 name="Rectangle 11">
              <a:extLst>
                <a:ext uri="{FF2B5EF4-FFF2-40B4-BE49-F238E27FC236}">
                  <a16:creationId xmlns:a16="http://schemas.microsoft.com/office/drawing/2014/main" id="{FBBA1B7E-821D-B4D1-F0D4-2B18531B2821}"/>
                </a:ext>
              </a:extLst>
            </p:cNvPr>
            <p:cNvSpPr/>
            <p:nvPr/>
          </p:nvSpPr>
          <p:spPr>
            <a:xfrm>
              <a:off x="169750" y="137432"/>
              <a:ext cx="2862521" cy="36998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sp>
        <p:nvSpPr>
          <p:cNvPr id="14" name="Flèche droite 13">
            <a:extLst>
              <a:ext uri="{FF2B5EF4-FFF2-40B4-BE49-F238E27FC236}">
                <a16:creationId xmlns:a16="http://schemas.microsoft.com/office/drawing/2014/main" id="{78C13AEC-A1C6-0E3C-287C-629DBAE33582}"/>
              </a:ext>
            </a:extLst>
          </p:cNvPr>
          <p:cNvSpPr/>
          <p:nvPr/>
        </p:nvSpPr>
        <p:spPr>
          <a:xfrm>
            <a:off x="1582739" y="944563"/>
            <a:ext cx="8967787" cy="571500"/>
          </a:xfrm>
          <a:prstGeom prst="rightArrow">
            <a:avLst>
              <a:gd name="adj1" fmla="val 50000"/>
              <a:gd name="adj2" fmla="val 48298"/>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22535" name="Rectangle 14">
            <a:extLst>
              <a:ext uri="{FF2B5EF4-FFF2-40B4-BE49-F238E27FC236}">
                <a16:creationId xmlns:a16="http://schemas.microsoft.com/office/drawing/2014/main" id="{72276367-EA65-CBA6-F52B-054EFA50F13E}"/>
              </a:ext>
            </a:extLst>
          </p:cNvPr>
          <p:cNvSpPr>
            <a:spLocks noChangeArrowheads="1"/>
          </p:cNvSpPr>
          <p:nvPr/>
        </p:nvSpPr>
        <p:spPr bwMode="auto">
          <a:xfrm>
            <a:off x="1590676" y="1046163"/>
            <a:ext cx="6969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r>
              <a:rPr lang="fr-FR" altLang="fr-FR" sz="1800">
                <a:solidFill>
                  <a:srgbClr val="597477"/>
                </a:solidFill>
                <a:latin typeface="Century Gothic" panose="020B0502020202020204" pitchFamily="34" charset="0"/>
              </a:rPr>
              <a:t>2005</a:t>
            </a:r>
          </a:p>
        </p:txBody>
      </p:sp>
      <p:sp>
        <p:nvSpPr>
          <p:cNvPr id="22536" name="Rectangle 15">
            <a:extLst>
              <a:ext uri="{FF2B5EF4-FFF2-40B4-BE49-F238E27FC236}">
                <a16:creationId xmlns:a16="http://schemas.microsoft.com/office/drawing/2014/main" id="{548291D6-8E88-B4CD-9750-D884F1E24325}"/>
              </a:ext>
            </a:extLst>
          </p:cNvPr>
          <p:cNvSpPr>
            <a:spLocks noChangeArrowheads="1"/>
          </p:cNvSpPr>
          <p:nvPr/>
        </p:nvSpPr>
        <p:spPr bwMode="auto">
          <a:xfrm>
            <a:off x="2881313" y="1046163"/>
            <a:ext cx="698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r>
              <a:rPr lang="fr-FR" altLang="fr-FR" sz="1800">
                <a:solidFill>
                  <a:srgbClr val="597477"/>
                </a:solidFill>
                <a:latin typeface="Century Gothic" panose="020B0502020202020204" pitchFamily="34" charset="0"/>
              </a:rPr>
              <a:t>2006</a:t>
            </a:r>
          </a:p>
        </p:txBody>
      </p:sp>
      <p:sp>
        <p:nvSpPr>
          <p:cNvPr id="22537" name="Rectangle 16">
            <a:extLst>
              <a:ext uri="{FF2B5EF4-FFF2-40B4-BE49-F238E27FC236}">
                <a16:creationId xmlns:a16="http://schemas.microsoft.com/office/drawing/2014/main" id="{1C50C558-C699-43B1-5CC8-DDC3F4B3E53B}"/>
              </a:ext>
            </a:extLst>
          </p:cNvPr>
          <p:cNvSpPr>
            <a:spLocks noChangeArrowheads="1"/>
          </p:cNvSpPr>
          <p:nvPr/>
        </p:nvSpPr>
        <p:spPr bwMode="auto">
          <a:xfrm>
            <a:off x="3935414" y="1046163"/>
            <a:ext cx="695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r>
              <a:rPr lang="fr-FR" altLang="fr-FR" sz="1800">
                <a:solidFill>
                  <a:srgbClr val="597477"/>
                </a:solidFill>
                <a:latin typeface="Century Gothic" panose="020B0502020202020204" pitchFamily="34" charset="0"/>
              </a:rPr>
              <a:t>2007</a:t>
            </a:r>
          </a:p>
        </p:txBody>
      </p:sp>
      <p:sp>
        <p:nvSpPr>
          <p:cNvPr id="22538" name="Rectangle 20">
            <a:extLst>
              <a:ext uri="{FF2B5EF4-FFF2-40B4-BE49-F238E27FC236}">
                <a16:creationId xmlns:a16="http://schemas.microsoft.com/office/drawing/2014/main" id="{5F0C524D-E5B4-39E8-5C18-1E08ABEA947F}"/>
              </a:ext>
            </a:extLst>
          </p:cNvPr>
          <p:cNvSpPr>
            <a:spLocks noChangeArrowheads="1"/>
          </p:cNvSpPr>
          <p:nvPr/>
        </p:nvSpPr>
        <p:spPr bwMode="auto">
          <a:xfrm>
            <a:off x="6167438" y="1046164"/>
            <a:ext cx="696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r>
              <a:rPr lang="fr-FR" altLang="fr-FR" sz="1800">
                <a:solidFill>
                  <a:srgbClr val="597477"/>
                </a:solidFill>
                <a:latin typeface="Century Gothic" panose="020B0502020202020204" pitchFamily="34" charset="0"/>
              </a:rPr>
              <a:t>2009</a:t>
            </a:r>
          </a:p>
        </p:txBody>
      </p:sp>
      <p:sp>
        <p:nvSpPr>
          <p:cNvPr id="22539" name="Rectangle 24">
            <a:extLst>
              <a:ext uri="{FF2B5EF4-FFF2-40B4-BE49-F238E27FC236}">
                <a16:creationId xmlns:a16="http://schemas.microsoft.com/office/drawing/2014/main" id="{C2BEC3CC-39E6-06A1-215D-0D6B3C1D2156}"/>
              </a:ext>
            </a:extLst>
          </p:cNvPr>
          <p:cNvSpPr>
            <a:spLocks noChangeArrowheads="1"/>
          </p:cNvSpPr>
          <p:nvPr/>
        </p:nvSpPr>
        <p:spPr bwMode="auto">
          <a:xfrm>
            <a:off x="1612901" y="1725613"/>
            <a:ext cx="12223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
                <a:srgbClr val="2B8080"/>
              </a:buClr>
              <a:buSzTx/>
              <a:buFontTx/>
              <a:buNone/>
            </a:pPr>
            <a:r>
              <a:rPr lang="fr-FR" altLang="fr-FR" sz="1200" b="1">
                <a:solidFill>
                  <a:srgbClr val="0070C0"/>
                </a:solidFill>
                <a:latin typeface="Calibri" panose="020F0502020204030204" pitchFamily="34" charset="0"/>
              </a:rPr>
              <a:t>Coordonnateur psychologue</a:t>
            </a:r>
          </a:p>
          <a:p>
            <a:pPr eaLnBrk="1" hangingPunct="1">
              <a:spcBef>
                <a:spcPct val="0"/>
              </a:spcBef>
              <a:spcAft>
                <a:spcPct val="0"/>
              </a:spcAft>
              <a:buClr>
                <a:srgbClr val="2B8080"/>
              </a:buClr>
              <a:buSzTx/>
              <a:buFontTx/>
              <a:buNone/>
            </a:pPr>
            <a:r>
              <a:rPr lang="fr-FR" altLang="fr-FR" sz="1200" b="1">
                <a:solidFill>
                  <a:srgbClr val="0070C0"/>
                </a:solidFill>
                <a:latin typeface="Calibri" panose="020F0502020204030204" pitchFamily="34" charset="0"/>
              </a:rPr>
              <a:t>H. BAZEX</a:t>
            </a:r>
            <a:r>
              <a:rPr lang="fr-FR" altLang="fr-FR" sz="1200">
                <a:solidFill>
                  <a:schemeClr val="tx1"/>
                </a:solidFill>
                <a:latin typeface="Calibri" panose="020F0502020204030204" pitchFamily="34" charset="0"/>
              </a:rPr>
              <a:t> : </a:t>
            </a:r>
          </a:p>
          <a:p>
            <a:pPr eaLnBrk="1" hangingPunct="1">
              <a:spcBef>
                <a:spcPct val="0"/>
              </a:spcBef>
              <a:spcAft>
                <a:spcPct val="0"/>
              </a:spcAft>
              <a:buClr>
                <a:srgbClr val="2B8080"/>
              </a:buClr>
              <a:buSzTx/>
              <a:buFontTx/>
              <a:buNone/>
            </a:pPr>
            <a:r>
              <a:rPr lang="fr-FR" altLang="fr-FR" sz="1200">
                <a:solidFill>
                  <a:schemeClr val="tx1"/>
                </a:solidFill>
                <a:latin typeface="Calibri" panose="020F0502020204030204" pitchFamily="34" charset="0"/>
              </a:rPr>
              <a:t>0.5 ETP</a:t>
            </a:r>
          </a:p>
        </p:txBody>
      </p:sp>
      <p:cxnSp>
        <p:nvCxnSpPr>
          <p:cNvPr id="27" name="Connecteur en angle 26">
            <a:extLst>
              <a:ext uri="{FF2B5EF4-FFF2-40B4-BE49-F238E27FC236}">
                <a16:creationId xmlns:a16="http://schemas.microsoft.com/office/drawing/2014/main" id="{0CB09A48-929A-5557-4240-198ED05DE810}"/>
              </a:ext>
            </a:extLst>
          </p:cNvPr>
          <p:cNvCxnSpPr/>
          <p:nvPr/>
        </p:nvCxnSpPr>
        <p:spPr>
          <a:xfrm rot="16200000" flipH="1">
            <a:off x="1638301" y="1514476"/>
            <a:ext cx="277812" cy="77787"/>
          </a:xfrm>
          <a:prstGeom prst="bentConnector2">
            <a:avLst/>
          </a:prstGeom>
          <a:ln>
            <a:solidFill>
              <a:srgbClr val="597477"/>
            </a:solidFill>
            <a:tailEnd type="oval"/>
          </a:ln>
        </p:spPr>
        <p:style>
          <a:lnRef idx="1">
            <a:schemeClr val="accent1"/>
          </a:lnRef>
          <a:fillRef idx="0">
            <a:schemeClr val="accent1"/>
          </a:fillRef>
          <a:effectRef idx="0">
            <a:schemeClr val="accent1"/>
          </a:effectRef>
          <a:fontRef idx="minor">
            <a:schemeClr val="tx1"/>
          </a:fontRef>
        </p:style>
      </p:cxnSp>
      <p:cxnSp>
        <p:nvCxnSpPr>
          <p:cNvPr id="39" name="Forme 38">
            <a:extLst>
              <a:ext uri="{FF2B5EF4-FFF2-40B4-BE49-F238E27FC236}">
                <a16:creationId xmlns:a16="http://schemas.microsoft.com/office/drawing/2014/main" id="{5BB3A423-1DAC-6854-3D65-B28418C0D451}"/>
              </a:ext>
            </a:extLst>
          </p:cNvPr>
          <p:cNvCxnSpPr/>
          <p:nvPr/>
        </p:nvCxnSpPr>
        <p:spPr>
          <a:xfrm rot="5400000">
            <a:off x="3068638" y="1863725"/>
            <a:ext cx="1014412" cy="1588"/>
          </a:xfrm>
          <a:prstGeom prst="bentConnector3">
            <a:avLst>
              <a:gd name="adj1" fmla="val 50000"/>
            </a:avLst>
          </a:prstGeom>
          <a:ln>
            <a:solidFill>
              <a:srgbClr val="597477"/>
            </a:solidFill>
            <a:tailEnd type="oval"/>
          </a:ln>
        </p:spPr>
        <p:style>
          <a:lnRef idx="1">
            <a:schemeClr val="accent1"/>
          </a:lnRef>
          <a:fillRef idx="0">
            <a:schemeClr val="accent1"/>
          </a:fillRef>
          <a:effectRef idx="0">
            <a:schemeClr val="accent1"/>
          </a:effectRef>
          <a:fontRef idx="minor">
            <a:schemeClr val="tx1"/>
          </a:fontRef>
        </p:style>
      </p:cxnSp>
      <p:sp>
        <p:nvSpPr>
          <p:cNvPr id="22542" name="Rectangle 33">
            <a:extLst>
              <a:ext uri="{FF2B5EF4-FFF2-40B4-BE49-F238E27FC236}">
                <a16:creationId xmlns:a16="http://schemas.microsoft.com/office/drawing/2014/main" id="{97BAF183-05DB-B665-CF98-4F579DC1625D}"/>
              </a:ext>
            </a:extLst>
          </p:cNvPr>
          <p:cNvSpPr>
            <a:spLocks noChangeArrowheads="1"/>
          </p:cNvSpPr>
          <p:nvPr/>
        </p:nvSpPr>
        <p:spPr bwMode="auto">
          <a:xfrm>
            <a:off x="3376613" y="3357563"/>
            <a:ext cx="1206500" cy="830262"/>
          </a:xfrm>
          <a:prstGeom prst="rect">
            <a:avLst/>
          </a:prstGeom>
          <a:solidFill>
            <a:srgbClr val="FFFFFF">
              <a:alpha val="7686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
                <a:srgbClr val="2B8080"/>
              </a:buClr>
              <a:buSzTx/>
              <a:buFont typeface="Wingdings" panose="05000000000000000000" pitchFamily="2" charset="2"/>
              <a:buChar char="w"/>
            </a:pPr>
            <a:r>
              <a:rPr lang="fr-FR" altLang="fr-FR" sz="1200" b="1">
                <a:solidFill>
                  <a:srgbClr val="0070C0"/>
                </a:solidFill>
                <a:latin typeface="Calibri" panose="020F0502020204030204" pitchFamily="34" charset="0"/>
              </a:rPr>
              <a:t> </a:t>
            </a:r>
            <a:r>
              <a:rPr lang="fr-FR" altLang="fr-FR" sz="1200" b="1">
                <a:solidFill>
                  <a:schemeClr val="tx1"/>
                </a:solidFill>
                <a:latin typeface="Calibri" panose="020F0502020204030204" pitchFamily="34" charset="0"/>
              </a:rPr>
              <a:t>Nov. 2007 : </a:t>
            </a:r>
            <a:r>
              <a:rPr lang="fr-FR" altLang="fr-FR" sz="1200" b="1">
                <a:solidFill>
                  <a:srgbClr val="0070C0"/>
                </a:solidFill>
                <a:latin typeface="Calibri" panose="020F0502020204030204" pitchFamily="34" charset="0"/>
              </a:rPr>
              <a:t>Départ </a:t>
            </a:r>
          </a:p>
          <a:p>
            <a:pPr eaLnBrk="1" hangingPunct="1">
              <a:spcBef>
                <a:spcPct val="0"/>
              </a:spcBef>
              <a:spcAft>
                <a:spcPct val="0"/>
              </a:spcAft>
              <a:buClr>
                <a:srgbClr val="2B8080"/>
              </a:buClr>
              <a:buSzTx/>
              <a:buFontTx/>
              <a:buNone/>
            </a:pPr>
            <a:r>
              <a:rPr lang="fr-FR" altLang="fr-FR" sz="1200" b="1">
                <a:solidFill>
                  <a:srgbClr val="0070C0"/>
                </a:solidFill>
                <a:latin typeface="Calibri" panose="020F0502020204030204" pitchFamily="34" charset="0"/>
              </a:rPr>
              <a:t>Coord/</a:t>
            </a:r>
          </a:p>
          <a:p>
            <a:pPr eaLnBrk="1" hangingPunct="1">
              <a:spcBef>
                <a:spcPct val="0"/>
              </a:spcBef>
              <a:spcAft>
                <a:spcPct val="0"/>
              </a:spcAft>
              <a:buClr>
                <a:srgbClr val="2B8080"/>
              </a:buClr>
              <a:buSzTx/>
              <a:buFontTx/>
              <a:buNone/>
            </a:pPr>
            <a:r>
              <a:rPr lang="fr-FR" altLang="fr-FR" sz="1200" b="1">
                <a:solidFill>
                  <a:srgbClr val="0070C0"/>
                </a:solidFill>
                <a:latin typeface="Calibri" panose="020F0502020204030204" pitchFamily="34" charset="0"/>
              </a:rPr>
              <a:t>psychologue</a:t>
            </a:r>
            <a:endParaRPr lang="fr-FR" altLang="fr-FR" sz="1200">
              <a:solidFill>
                <a:schemeClr val="tx1"/>
              </a:solidFill>
              <a:latin typeface="Calibri" panose="020F0502020204030204" pitchFamily="34" charset="0"/>
            </a:endParaRPr>
          </a:p>
        </p:txBody>
      </p:sp>
      <p:sp>
        <p:nvSpPr>
          <p:cNvPr id="22543" name="Espace réservé du numéro de diapositive 24">
            <a:extLst>
              <a:ext uri="{FF2B5EF4-FFF2-40B4-BE49-F238E27FC236}">
                <a16:creationId xmlns:a16="http://schemas.microsoft.com/office/drawing/2014/main" id="{97CBE84A-A289-E886-931A-1F2230CB97FB}"/>
              </a:ext>
            </a:extLst>
          </p:cNvPr>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a:spcBef>
                <a:spcPct val="0"/>
              </a:spcBef>
              <a:spcAft>
                <a:spcPct val="0"/>
              </a:spcAft>
              <a:buClrTx/>
              <a:buSzTx/>
              <a:buFontTx/>
              <a:buNone/>
            </a:pPr>
            <a:fld id="{FBA671EE-0691-4573-B7D5-1704C19B71F6}" type="slidenum">
              <a:rPr lang="fr-FR" altLang="fr-FR" sz="1200">
                <a:solidFill>
                  <a:srgbClr val="898989"/>
                </a:solidFill>
                <a:latin typeface="Calibri" panose="020F0502020204030204" pitchFamily="34" charset="0"/>
              </a:rPr>
              <a:pPr>
                <a:spcBef>
                  <a:spcPct val="0"/>
                </a:spcBef>
                <a:spcAft>
                  <a:spcPct val="0"/>
                </a:spcAft>
                <a:buClrTx/>
                <a:buSzTx/>
                <a:buFontTx/>
                <a:buNone/>
              </a:pPr>
              <a:t>7</a:t>
            </a:fld>
            <a:endParaRPr lang="fr-FR" altLang="fr-FR" sz="1200">
              <a:solidFill>
                <a:srgbClr val="898989"/>
              </a:solidFill>
              <a:latin typeface="Calibri" panose="020F0502020204030204" pitchFamily="34" charset="0"/>
            </a:endParaRPr>
          </a:p>
        </p:txBody>
      </p:sp>
      <p:cxnSp>
        <p:nvCxnSpPr>
          <p:cNvPr id="40" name="Forme 38">
            <a:extLst>
              <a:ext uri="{FF2B5EF4-FFF2-40B4-BE49-F238E27FC236}">
                <a16:creationId xmlns:a16="http://schemas.microsoft.com/office/drawing/2014/main" id="{7CE237D8-E14D-83C7-8585-2745C95539C4}"/>
              </a:ext>
            </a:extLst>
          </p:cNvPr>
          <p:cNvCxnSpPr/>
          <p:nvPr/>
        </p:nvCxnSpPr>
        <p:spPr>
          <a:xfrm rot="16200000" flipH="1">
            <a:off x="3102769" y="2380457"/>
            <a:ext cx="1954213" cy="0"/>
          </a:xfrm>
          <a:prstGeom prst="bentConnector3">
            <a:avLst>
              <a:gd name="adj1" fmla="val 50000"/>
            </a:avLst>
          </a:prstGeom>
          <a:ln>
            <a:solidFill>
              <a:srgbClr val="597477"/>
            </a:solidFill>
            <a:tailEnd type="oval"/>
          </a:ln>
        </p:spPr>
        <p:style>
          <a:lnRef idx="1">
            <a:schemeClr val="accent1"/>
          </a:lnRef>
          <a:fillRef idx="0">
            <a:schemeClr val="accent1"/>
          </a:fillRef>
          <a:effectRef idx="0">
            <a:schemeClr val="accent1"/>
          </a:effectRef>
          <a:fontRef idx="minor">
            <a:schemeClr val="tx1"/>
          </a:fontRef>
        </p:style>
      </p:cxnSp>
      <p:cxnSp>
        <p:nvCxnSpPr>
          <p:cNvPr id="42" name="Forme 38">
            <a:extLst>
              <a:ext uri="{FF2B5EF4-FFF2-40B4-BE49-F238E27FC236}">
                <a16:creationId xmlns:a16="http://schemas.microsoft.com/office/drawing/2014/main" id="{BF6FC368-25BE-0DD1-0211-148BC41A4EC4}"/>
              </a:ext>
            </a:extLst>
          </p:cNvPr>
          <p:cNvCxnSpPr/>
          <p:nvPr/>
        </p:nvCxnSpPr>
        <p:spPr>
          <a:xfrm rot="5400000">
            <a:off x="2810670" y="3096420"/>
            <a:ext cx="3584575" cy="106363"/>
          </a:xfrm>
          <a:prstGeom prst="bentConnector3">
            <a:avLst>
              <a:gd name="adj1" fmla="val 10863"/>
            </a:avLst>
          </a:prstGeom>
          <a:ln>
            <a:solidFill>
              <a:srgbClr val="597477"/>
            </a:solidFill>
            <a:tailEnd type="oval"/>
          </a:ln>
        </p:spPr>
        <p:style>
          <a:lnRef idx="1">
            <a:schemeClr val="accent1"/>
          </a:lnRef>
          <a:fillRef idx="0">
            <a:schemeClr val="accent1"/>
          </a:fillRef>
          <a:effectRef idx="0">
            <a:schemeClr val="accent1"/>
          </a:effectRef>
          <a:fontRef idx="minor">
            <a:schemeClr val="tx1"/>
          </a:fontRef>
        </p:style>
      </p:cxnSp>
      <p:cxnSp>
        <p:nvCxnSpPr>
          <p:cNvPr id="46" name="Forme 38">
            <a:extLst>
              <a:ext uri="{FF2B5EF4-FFF2-40B4-BE49-F238E27FC236}">
                <a16:creationId xmlns:a16="http://schemas.microsoft.com/office/drawing/2014/main" id="{1BFF5E27-5D67-B735-24F4-83DA3B88B93A}"/>
              </a:ext>
            </a:extLst>
          </p:cNvPr>
          <p:cNvCxnSpPr/>
          <p:nvPr/>
        </p:nvCxnSpPr>
        <p:spPr>
          <a:xfrm rot="16200000" flipH="1">
            <a:off x="6498481" y="1735138"/>
            <a:ext cx="873125" cy="209550"/>
          </a:xfrm>
          <a:prstGeom prst="bentConnector3">
            <a:avLst>
              <a:gd name="adj1" fmla="val 50000"/>
            </a:avLst>
          </a:prstGeom>
          <a:ln>
            <a:solidFill>
              <a:srgbClr val="597477"/>
            </a:solidFill>
            <a:tailEnd type="oval"/>
          </a:ln>
        </p:spPr>
        <p:style>
          <a:lnRef idx="1">
            <a:schemeClr val="accent1"/>
          </a:lnRef>
          <a:fillRef idx="0">
            <a:schemeClr val="accent1"/>
          </a:fillRef>
          <a:effectRef idx="0">
            <a:schemeClr val="accent1"/>
          </a:effectRef>
          <a:fontRef idx="minor">
            <a:schemeClr val="tx1"/>
          </a:fontRef>
        </p:style>
      </p:cxnSp>
      <p:sp>
        <p:nvSpPr>
          <p:cNvPr id="22547" name="Rectangle 20">
            <a:extLst>
              <a:ext uri="{FF2B5EF4-FFF2-40B4-BE49-F238E27FC236}">
                <a16:creationId xmlns:a16="http://schemas.microsoft.com/office/drawing/2014/main" id="{B0279F68-ED5C-6738-4044-2E49CE3717CC}"/>
              </a:ext>
            </a:extLst>
          </p:cNvPr>
          <p:cNvSpPr>
            <a:spLocks noChangeArrowheads="1"/>
          </p:cNvSpPr>
          <p:nvPr/>
        </p:nvSpPr>
        <p:spPr bwMode="auto">
          <a:xfrm>
            <a:off x="5087938" y="1060450"/>
            <a:ext cx="6969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r>
              <a:rPr lang="fr-FR" altLang="fr-FR" sz="1800">
                <a:solidFill>
                  <a:srgbClr val="597477"/>
                </a:solidFill>
                <a:latin typeface="Century Gothic" panose="020B0502020202020204" pitchFamily="34" charset="0"/>
              </a:rPr>
              <a:t>2008</a:t>
            </a:r>
          </a:p>
        </p:txBody>
      </p:sp>
      <p:sp>
        <p:nvSpPr>
          <p:cNvPr id="22548" name="Rectangle 37">
            <a:extLst>
              <a:ext uri="{FF2B5EF4-FFF2-40B4-BE49-F238E27FC236}">
                <a16:creationId xmlns:a16="http://schemas.microsoft.com/office/drawing/2014/main" id="{08F747A7-5649-D117-AFBC-2A531624C81A}"/>
              </a:ext>
            </a:extLst>
          </p:cNvPr>
          <p:cNvSpPr>
            <a:spLocks noChangeArrowheads="1"/>
          </p:cNvSpPr>
          <p:nvPr/>
        </p:nvSpPr>
        <p:spPr bwMode="auto">
          <a:xfrm>
            <a:off x="6494463" y="2317750"/>
            <a:ext cx="1617662" cy="1016000"/>
          </a:xfrm>
          <a:prstGeom prst="rect">
            <a:avLst/>
          </a:prstGeom>
          <a:solidFill>
            <a:srgbClr val="FFFFFF">
              <a:alpha val="7686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
                <a:srgbClr val="2B8080"/>
              </a:buClr>
              <a:buSzTx/>
              <a:buFont typeface="Wingdings" panose="05000000000000000000" pitchFamily="2" charset="2"/>
              <a:buChar char="w"/>
            </a:pPr>
            <a:r>
              <a:rPr lang="fr-FR" altLang="fr-FR" sz="1200" b="1">
                <a:solidFill>
                  <a:srgbClr val="0070C0"/>
                </a:solidFill>
                <a:latin typeface="Calibri" panose="020F0502020204030204" pitchFamily="34" charset="0"/>
              </a:rPr>
              <a:t> </a:t>
            </a:r>
            <a:r>
              <a:rPr lang="fr-FR" altLang="fr-FR" sz="1200" b="1">
                <a:solidFill>
                  <a:schemeClr val="tx1"/>
                </a:solidFill>
                <a:latin typeface="Calibri" panose="020F0502020204030204" pitchFamily="34" charset="0"/>
              </a:rPr>
              <a:t>Depuis mars 2009 :  </a:t>
            </a:r>
          </a:p>
          <a:p>
            <a:pPr eaLnBrk="1" hangingPunct="1">
              <a:spcBef>
                <a:spcPct val="0"/>
              </a:spcBef>
              <a:spcAft>
                <a:spcPct val="0"/>
              </a:spcAft>
              <a:buClr>
                <a:srgbClr val="2B8080"/>
              </a:buClr>
              <a:buSzTx/>
              <a:buFontTx/>
              <a:buNone/>
            </a:pPr>
            <a:r>
              <a:rPr lang="fr-FR" altLang="fr-FR" sz="1200" b="1">
                <a:solidFill>
                  <a:srgbClr val="0070C0"/>
                </a:solidFill>
                <a:latin typeface="Calibri" panose="020F0502020204030204" pitchFamily="34" charset="0"/>
              </a:rPr>
              <a:t>Administration / secrétariat</a:t>
            </a:r>
          </a:p>
          <a:p>
            <a:pPr eaLnBrk="1" hangingPunct="1">
              <a:spcBef>
                <a:spcPct val="0"/>
              </a:spcBef>
              <a:spcAft>
                <a:spcPct val="0"/>
              </a:spcAft>
              <a:buClr>
                <a:srgbClr val="2B8080"/>
              </a:buClr>
              <a:buSzTx/>
              <a:buFontTx/>
              <a:buNone/>
            </a:pPr>
            <a:r>
              <a:rPr lang="fr-FR" altLang="fr-FR" sz="1200" b="1">
                <a:solidFill>
                  <a:srgbClr val="0070C0"/>
                </a:solidFill>
                <a:latin typeface="Calibri" panose="020F0502020204030204" pitchFamily="34" charset="0"/>
              </a:rPr>
              <a:t>(S. DOUSSET)</a:t>
            </a:r>
            <a:r>
              <a:rPr lang="fr-FR" altLang="fr-FR" sz="1200">
                <a:solidFill>
                  <a:schemeClr val="tx1"/>
                </a:solidFill>
                <a:latin typeface="Calibri" panose="020F0502020204030204" pitchFamily="34" charset="0"/>
              </a:rPr>
              <a:t> 0,3 ETP</a:t>
            </a:r>
          </a:p>
          <a:p>
            <a:pPr eaLnBrk="1" hangingPunct="1">
              <a:spcBef>
                <a:spcPct val="0"/>
              </a:spcBef>
              <a:spcAft>
                <a:spcPct val="0"/>
              </a:spcAft>
              <a:buClr>
                <a:srgbClr val="2B8080"/>
              </a:buClr>
              <a:buSzTx/>
              <a:buFontTx/>
              <a:buNone/>
            </a:pPr>
            <a:r>
              <a:rPr lang="fr-FR" altLang="fr-FR" sz="1200" b="1">
                <a:solidFill>
                  <a:schemeClr val="tx1"/>
                </a:solidFill>
                <a:latin typeface="Calibri" panose="020F0502020204030204" pitchFamily="34" charset="0"/>
              </a:rPr>
              <a:t>Depuis 2016  </a:t>
            </a:r>
            <a:r>
              <a:rPr lang="fr-FR" altLang="fr-FR" sz="1200">
                <a:solidFill>
                  <a:schemeClr val="tx1"/>
                </a:solidFill>
                <a:latin typeface="Calibri" panose="020F0502020204030204" pitchFamily="34" charset="0"/>
              </a:rPr>
              <a:t>2 ETP</a:t>
            </a:r>
          </a:p>
        </p:txBody>
      </p:sp>
      <p:sp>
        <p:nvSpPr>
          <p:cNvPr id="34" name="Rectangle 33">
            <a:extLst>
              <a:ext uri="{FF2B5EF4-FFF2-40B4-BE49-F238E27FC236}">
                <a16:creationId xmlns:a16="http://schemas.microsoft.com/office/drawing/2014/main" id="{7DB4866F-9BBF-4113-0EF8-5F3452DAE2D7}"/>
              </a:ext>
            </a:extLst>
          </p:cNvPr>
          <p:cNvSpPr/>
          <p:nvPr/>
        </p:nvSpPr>
        <p:spPr>
          <a:xfrm>
            <a:off x="1524001" y="6286500"/>
            <a:ext cx="714375" cy="571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pic>
        <p:nvPicPr>
          <p:cNvPr id="22551" name="Image 36" descr="logorequamip.jpg">
            <a:extLst>
              <a:ext uri="{FF2B5EF4-FFF2-40B4-BE49-F238E27FC236}">
                <a16:creationId xmlns:a16="http://schemas.microsoft.com/office/drawing/2014/main" id="{87D8EF66-4111-1381-6729-10E928E8264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82739" y="2495550"/>
            <a:ext cx="642937"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Rectangle 30">
            <a:extLst>
              <a:ext uri="{FF2B5EF4-FFF2-40B4-BE49-F238E27FC236}">
                <a16:creationId xmlns:a16="http://schemas.microsoft.com/office/drawing/2014/main" id="{C34932AE-1501-C7E7-CFBD-629FDA84948A}"/>
              </a:ext>
            </a:extLst>
          </p:cNvPr>
          <p:cNvSpPr/>
          <p:nvPr/>
        </p:nvSpPr>
        <p:spPr>
          <a:xfrm>
            <a:off x="2422526" y="4941888"/>
            <a:ext cx="2741613" cy="122396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fr-FR" sz="1200" b="1" dirty="0">
                <a:solidFill>
                  <a:schemeClr val="accent6">
                    <a:lumMod val="75000"/>
                  </a:schemeClr>
                </a:solidFill>
              </a:rPr>
              <a:t>Projet SPIP (hors budget GRSP)</a:t>
            </a:r>
          </a:p>
          <a:p>
            <a:pPr>
              <a:buClr>
                <a:srgbClr val="2B8080"/>
              </a:buClr>
              <a:buFont typeface="Wingdings" pitchFamily="2" charset="2"/>
              <a:buChar char="w"/>
              <a:defRPr/>
            </a:pPr>
            <a:r>
              <a:rPr lang="fr-FR" sz="1200" b="1" dirty="0">
                <a:solidFill>
                  <a:srgbClr val="0070C0"/>
                </a:solidFill>
              </a:rPr>
              <a:t>  </a:t>
            </a:r>
            <a:r>
              <a:rPr lang="fr-FR" sz="1200" b="1" dirty="0">
                <a:solidFill>
                  <a:schemeClr val="tx1"/>
                </a:solidFill>
              </a:rPr>
              <a:t>Avril-Mai 2007 :  </a:t>
            </a:r>
            <a:r>
              <a:rPr lang="fr-FR" sz="1200" b="1" dirty="0">
                <a:solidFill>
                  <a:schemeClr val="accent6">
                    <a:lumMod val="75000"/>
                  </a:schemeClr>
                </a:solidFill>
              </a:rPr>
              <a:t>Psychologue</a:t>
            </a:r>
          </a:p>
          <a:p>
            <a:pPr>
              <a:buClr>
                <a:srgbClr val="2B8080"/>
              </a:buClr>
              <a:defRPr/>
            </a:pPr>
            <a:r>
              <a:rPr lang="fr-FR" sz="1200" b="1" dirty="0">
                <a:solidFill>
                  <a:schemeClr val="accent6">
                    <a:lumMod val="75000"/>
                  </a:schemeClr>
                </a:solidFill>
              </a:rPr>
              <a:t>(A. TRANQUARD) </a:t>
            </a:r>
            <a:r>
              <a:rPr lang="fr-FR" sz="1200" dirty="0">
                <a:solidFill>
                  <a:schemeClr val="accent6">
                    <a:lumMod val="75000"/>
                  </a:schemeClr>
                </a:solidFill>
              </a:rPr>
              <a:t>: </a:t>
            </a:r>
            <a:r>
              <a:rPr lang="fr-FR" sz="1200" dirty="0">
                <a:solidFill>
                  <a:schemeClr val="tx1"/>
                </a:solidFill>
              </a:rPr>
              <a:t>0,5 ETP</a:t>
            </a:r>
            <a:endParaRPr lang="fr-FR" sz="1200" b="1" dirty="0">
              <a:solidFill>
                <a:schemeClr val="tx1"/>
              </a:solidFill>
            </a:endParaRPr>
          </a:p>
          <a:p>
            <a:pPr>
              <a:buClr>
                <a:srgbClr val="2B8080"/>
              </a:buClr>
              <a:buFont typeface="Wingdings" pitchFamily="2" charset="2"/>
              <a:buChar char="w"/>
              <a:defRPr/>
            </a:pPr>
            <a:r>
              <a:rPr lang="fr-FR" sz="1200" b="1" dirty="0">
                <a:solidFill>
                  <a:schemeClr val="tx1"/>
                </a:solidFill>
              </a:rPr>
              <a:t>Oct. 08-Mars 2010 :  </a:t>
            </a:r>
            <a:r>
              <a:rPr lang="fr-FR" sz="1200" b="1" dirty="0" err="1">
                <a:solidFill>
                  <a:schemeClr val="accent6">
                    <a:lumMod val="75000"/>
                  </a:schemeClr>
                </a:solidFill>
              </a:rPr>
              <a:t>Psychocriminologue</a:t>
            </a:r>
            <a:endParaRPr lang="fr-FR" sz="1200" b="1" dirty="0">
              <a:solidFill>
                <a:schemeClr val="accent6">
                  <a:lumMod val="75000"/>
                </a:schemeClr>
              </a:solidFill>
            </a:endParaRPr>
          </a:p>
          <a:p>
            <a:pPr>
              <a:buClr>
                <a:srgbClr val="2B8080"/>
              </a:buClr>
              <a:defRPr/>
            </a:pPr>
            <a:r>
              <a:rPr lang="fr-FR" sz="1200" b="1" dirty="0">
                <a:solidFill>
                  <a:schemeClr val="accent6">
                    <a:lumMod val="75000"/>
                  </a:schemeClr>
                </a:solidFill>
              </a:rPr>
              <a:t>(A.M. FAVARD) et autres intervenants</a:t>
            </a:r>
            <a:endParaRPr lang="fr-FR" sz="1200" dirty="0">
              <a:solidFill>
                <a:schemeClr val="accent6">
                  <a:lumMod val="75000"/>
                </a:schemeClr>
              </a:solidFill>
            </a:endParaRPr>
          </a:p>
        </p:txBody>
      </p:sp>
      <p:sp>
        <p:nvSpPr>
          <p:cNvPr id="22553" name="Rectangle 20">
            <a:extLst>
              <a:ext uri="{FF2B5EF4-FFF2-40B4-BE49-F238E27FC236}">
                <a16:creationId xmlns:a16="http://schemas.microsoft.com/office/drawing/2014/main" id="{9F1FBACD-F3EA-F750-6855-1D363066B65D}"/>
              </a:ext>
            </a:extLst>
          </p:cNvPr>
          <p:cNvSpPr>
            <a:spLocks noChangeArrowheads="1"/>
          </p:cNvSpPr>
          <p:nvPr/>
        </p:nvSpPr>
        <p:spPr bwMode="auto">
          <a:xfrm>
            <a:off x="7319963" y="1052514"/>
            <a:ext cx="698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r>
              <a:rPr lang="fr-FR" altLang="fr-FR" sz="1800">
                <a:solidFill>
                  <a:srgbClr val="597477"/>
                </a:solidFill>
                <a:latin typeface="Century Gothic" panose="020B0502020202020204" pitchFamily="34" charset="0"/>
              </a:rPr>
              <a:t>2010</a:t>
            </a:r>
          </a:p>
        </p:txBody>
      </p:sp>
      <p:cxnSp>
        <p:nvCxnSpPr>
          <p:cNvPr id="35" name="Forme 38">
            <a:extLst>
              <a:ext uri="{FF2B5EF4-FFF2-40B4-BE49-F238E27FC236}">
                <a16:creationId xmlns:a16="http://schemas.microsoft.com/office/drawing/2014/main" id="{AD66E094-9C42-1EE0-A1A7-B3253170F523}"/>
              </a:ext>
            </a:extLst>
          </p:cNvPr>
          <p:cNvCxnSpPr/>
          <p:nvPr/>
        </p:nvCxnSpPr>
        <p:spPr>
          <a:xfrm rot="5400000">
            <a:off x="6784975" y="2749550"/>
            <a:ext cx="2654300" cy="0"/>
          </a:xfrm>
          <a:prstGeom prst="bentConnector3">
            <a:avLst>
              <a:gd name="adj1" fmla="val 50000"/>
            </a:avLst>
          </a:prstGeom>
          <a:ln>
            <a:solidFill>
              <a:srgbClr val="597477"/>
            </a:solidFill>
            <a:tailEnd type="oval"/>
          </a:ln>
        </p:spPr>
        <p:style>
          <a:lnRef idx="1">
            <a:schemeClr val="accent1"/>
          </a:lnRef>
          <a:fillRef idx="0">
            <a:schemeClr val="accent1"/>
          </a:fillRef>
          <a:effectRef idx="0">
            <a:schemeClr val="accent1"/>
          </a:effectRef>
          <a:fontRef idx="minor">
            <a:schemeClr val="tx1"/>
          </a:fontRef>
        </p:style>
      </p:cxnSp>
      <p:cxnSp>
        <p:nvCxnSpPr>
          <p:cNvPr id="38" name="Forme 38">
            <a:extLst>
              <a:ext uri="{FF2B5EF4-FFF2-40B4-BE49-F238E27FC236}">
                <a16:creationId xmlns:a16="http://schemas.microsoft.com/office/drawing/2014/main" id="{3B413DA7-BC65-1F00-800B-B3BAD19179EA}"/>
              </a:ext>
            </a:extLst>
          </p:cNvPr>
          <p:cNvCxnSpPr/>
          <p:nvPr/>
        </p:nvCxnSpPr>
        <p:spPr>
          <a:xfrm rot="5400000">
            <a:off x="5862638" y="1374776"/>
            <a:ext cx="682625" cy="647700"/>
          </a:xfrm>
          <a:prstGeom prst="bentConnector3">
            <a:avLst>
              <a:gd name="adj1" fmla="val 50000"/>
            </a:avLst>
          </a:prstGeom>
          <a:ln>
            <a:solidFill>
              <a:srgbClr val="597477"/>
            </a:solidFill>
            <a:tailEnd type="oval"/>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77D36C2C-56B7-5A9D-E8C7-1E6624C307A5}"/>
              </a:ext>
            </a:extLst>
          </p:cNvPr>
          <p:cNvSpPr/>
          <p:nvPr/>
        </p:nvSpPr>
        <p:spPr>
          <a:xfrm>
            <a:off x="4935539" y="2133601"/>
            <a:ext cx="1520825" cy="1382713"/>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Clr>
                <a:srgbClr val="2B8080"/>
              </a:buClr>
              <a:buFont typeface="Wingdings" pitchFamily="2" charset="2"/>
              <a:buChar char="w"/>
              <a:defRPr/>
            </a:pPr>
            <a:r>
              <a:rPr lang="fr-FR" sz="1200" b="1" dirty="0">
                <a:solidFill>
                  <a:schemeClr val="tx1"/>
                </a:solidFill>
              </a:rPr>
              <a:t>Depuis 2009 :  </a:t>
            </a:r>
            <a:r>
              <a:rPr lang="fr-FR" sz="1200" b="1" dirty="0">
                <a:solidFill>
                  <a:schemeClr val="accent6">
                    <a:lumMod val="75000"/>
                  </a:schemeClr>
                </a:solidFill>
              </a:rPr>
              <a:t>Partenariats </a:t>
            </a:r>
            <a:r>
              <a:rPr lang="fr-FR" sz="1200" dirty="0"/>
              <a:t>pour</a:t>
            </a:r>
          </a:p>
          <a:p>
            <a:pPr>
              <a:buClr>
                <a:srgbClr val="2B8080"/>
              </a:buClr>
              <a:defRPr/>
            </a:pPr>
            <a:r>
              <a:rPr lang="fr-FR" sz="1200" dirty="0">
                <a:solidFill>
                  <a:schemeClr val="tx1"/>
                </a:solidFill>
              </a:rPr>
              <a:t>les projets hors GRSP </a:t>
            </a:r>
            <a:r>
              <a:rPr lang="fr-FR" sz="1200" dirty="0"/>
              <a:t>(</a:t>
            </a:r>
            <a:r>
              <a:rPr lang="fr-FR" sz="1200" b="1" dirty="0">
                <a:solidFill>
                  <a:schemeClr val="accent6">
                    <a:lumMod val="75000"/>
                  </a:schemeClr>
                </a:solidFill>
              </a:rPr>
              <a:t>SAVIM, AVAC, </a:t>
            </a:r>
            <a:r>
              <a:rPr lang="fr-FR" sz="1200" b="1" dirty="0" err="1">
                <a:solidFill>
                  <a:schemeClr val="accent6">
                    <a:lumMod val="75000"/>
                  </a:schemeClr>
                </a:solidFill>
              </a:rPr>
              <a:t>Artémisia</a:t>
            </a:r>
            <a:r>
              <a:rPr lang="fr-FR" sz="1200" b="1" dirty="0">
                <a:solidFill>
                  <a:schemeClr val="accent6">
                    <a:lumMod val="75000"/>
                  </a:schemeClr>
                </a:solidFill>
              </a:rPr>
              <a:t>, DCDF, VALEATIS, praticiens hospitaliers</a:t>
            </a:r>
            <a:r>
              <a:rPr lang="fr-FR" sz="1200" dirty="0"/>
              <a:t>)</a:t>
            </a:r>
            <a:endParaRPr lang="fr-FR" dirty="0">
              <a:solidFill>
                <a:schemeClr val="tx1"/>
              </a:solidFill>
            </a:endParaRPr>
          </a:p>
        </p:txBody>
      </p:sp>
      <p:sp>
        <p:nvSpPr>
          <p:cNvPr id="45" name="Rectangle 44">
            <a:extLst>
              <a:ext uri="{FF2B5EF4-FFF2-40B4-BE49-F238E27FC236}">
                <a16:creationId xmlns:a16="http://schemas.microsoft.com/office/drawing/2014/main" id="{8A6FB706-9ACF-29AE-5068-EF6B78EBA9E9}"/>
              </a:ext>
            </a:extLst>
          </p:cNvPr>
          <p:cNvSpPr/>
          <p:nvPr/>
        </p:nvSpPr>
        <p:spPr>
          <a:xfrm>
            <a:off x="6718300" y="4076700"/>
            <a:ext cx="1754188" cy="108108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Clr>
                <a:srgbClr val="2B8080"/>
              </a:buClr>
              <a:buFont typeface="Wingdings" pitchFamily="2" charset="2"/>
              <a:buChar char="w"/>
              <a:defRPr/>
            </a:pPr>
            <a:r>
              <a:rPr lang="fr-FR" sz="1200" b="1" dirty="0">
                <a:solidFill>
                  <a:schemeClr val="tx1"/>
                </a:solidFill>
              </a:rPr>
              <a:t>Depuis 2010 </a:t>
            </a:r>
            <a:r>
              <a:rPr lang="fr-FR" sz="1200" b="1" dirty="0"/>
              <a:t>:  </a:t>
            </a:r>
            <a:r>
              <a:rPr lang="fr-FR" sz="1200" b="1" dirty="0">
                <a:solidFill>
                  <a:schemeClr val="accent6">
                    <a:lumMod val="75000"/>
                  </a:schemeClr>
                </a:solidFill>
              </a:rPr>
              <a:t>nouveaux partenariats </a:t>
            </a:r>
            <a:r>
              <a:rPr lang="fr-FR" sz="1200" dirty="0">
                <a:solidFill>
                  <a:schemeClr val="tx1"/>
                </a:solidFill>
              </a:rPr>
              <a:t>pour</a:t>
            </a:r>
            <a:r>
              <a:rPr lang="fr-FR" sz="1200" dirty="0"/>
              <a:t> </a:t>
            </a:r>
            <a:r>
              <a:rPr lang="fr-FR" sz="1200" dirty="0">
                <a:solidFill>
                  <a:schemeClr val="tx1"/>
                </a:solidFill>
              </a:rPr>
              <a:t>les projets hors ARS (</a:t>
            </a:r>
            <a:r>
              <a:rPr lang="fr-FR" sz="1200" b="1" dirty="0">
                <a:solidFill>
                  <a:schemeClr val="accent6">
                    <a:lumMod val="75000"/>
                  </a:schemeClr>
                </a:solidFill>
              </a:rPr>
              <a:t>IRAVISS, </a:t>
            </a:r>
            <a:r>
              <a:rPr lang="fr-FR" sz="1200" b="1" dirty="0" err="1">
                <a:solidFill>
                  <a:schemeClr val="accent6">
                    <a:lumMod val="75000"/>
                  </a:schemeClr>
                </a:solidFill>
              </a:rPr>
              <a:t>Corepsy</a:t>
            </a:r>
            <a:r>
              <a:rPr lang="fr-FR" sz="1200" b="1" dirty="0">
                <a:solidFill>
                  <a:schemeClr val="accent6">
                    <a:lumMod val="75000"/>
                  </a:schemeClr>
                </a:solidFill>
              </a:rPr>
              <a:t>, </a:t>
            </a:r>
          </a:p>
          <a:p>
            <a:pPr>
              <a:buClr>
                <a:srgbClr val="2B8080"/>
              </a:buClr>
              <a:defRPr/>
            </a:pPr>
            <a:r>
              <a:rPr lang="fr-FR" sz="1200" b="1" dirty="0" err="1">
                <a:solidFill>
                  <a:schemeClr val="accent6">
                    <a:lumMod val="75000"/>
                  </a:schemeClr>
                </a:solidFill>
              </a:rPr>
              <a:t>Acsé</a:t>
            </a:r>
            <a:r>
              <a:rPr lang="fr-FR" sz="1200" b="1" dirty="0">
                <a:solidFill>
                  <a:schemeClr val="accent6">
                    <a:lumMod val="75000"/>
                  </a:schemeClr>
                </a:solidFill>
              </a:rPr>
              <a:t>, ASPJ)</a:t>
            </a:r>
            <a:endParaRPr lang="fr-FR" dirty="0">
              <a:solidFill>
                <a:schemeClr val="tx1"/>
              </a:solidFill>
            </a:endParaRPr>
          </a:p>
        </p:txBody>
      </p:sp>
      <p:cxnSp>
        <p:nvCxnSpPr>
          <p:cNvPr id="48" name="Forme 38">
            <a:extLst>
              <a:ext uri="{FF2B5EF4-FFF2-40B4-BE49-F238E27FC236}">
                <a16:creationId xmlns:a16="http://schemas.microsoft.com/office/drawing/2014/main" id="{DB7618CD-6BC0-B2E6-68F5-C8FC07F6218B}"/>
              </a:ext>
            </a:extLst>
          </p:cNvPr>
          <p:cNvCxnSpPr/>
          <p:nvPr/>
        </p:nvCxnSpPr>
        <p:spPr>
          <a:xfrm rot="5400000">
            <a:off x="1764507" y="1985169"/>
            <a:ext cx="2036762" cy="882650"/>
          </a:xfrm>
          <a:prstGeom prst="bentConnector3">
            <a:avLst>
              <a:gd name="adj1" fmla="val 50000"/>
            </a:avLst>
          </a:prstGeom>
          <a:ln>
            <a:solidFill>
              <a:srgbClr val="597477"/>
            </a:solidFill>
            <a:tailEnd type="oval"/>
          </a:ln>
        </p:spPr>
        <p:style>
          <a:lnRef idx="1">
            <a:schemeClr val="accent1"/>
          </a:lnRef>
          <a:fillRef idx="0">
            <a:schemeClr val="accent1"/>
          </a:fillRef>
          <a:effectRef idx="0">
            <a:schemeClr val="accent1"/>
          </a:effectRef>
          <a:fontRef idx="minor">
            <a:schemeClr val="tx1"/>
          </a:fontRef>
        </p:style>
      </p:cxnSp>
      <p:sp>
        <p:nvSpPr>
          <p:cNvPr id="22559" name="Rectangle 33">
            <a:extLst>
              <a:ext uri="{FF2B5EF4-FFF2-40B4-BE49-F238E27FC236}">
                <a16:creationId xmlns:a16="http://schemas.microsoft.com/office/drawing/2014/main" id="{E39EAB64-A883-CC0D-E523-EA5CFB6A2470}"/>
              </a:ext>
            </a:extLst>
          </p:cNvPr>
          <p:cNvSpPr>
            <a:spLocks noChangeArrowheads="1"/>
          </p:cNvSpPr>
          <p:nvPr/>
        </p:nvSpPr>
        <p:spPr bwMode="auto">
          <a:xfrm>
            <a:off x="1763714" y="3792538"/>
            <a:ext cx="1081087" cy="461962"/>
          </a:xfrm>
          <a:prstGeom prst="rect">
            <a:avLst/>
          </a:prstGeom>
          <a:solidFill>
            <a:srgbClr val="FFFFFF">
              <a:alpha val="76862"/>
            </a:srgbClr>
          </a:solidFill>
          <a:ln w="9525">
            <a:solidFill>
              <a:schemeClr val="tx1"/>
            </a:solidFill>
            <a:miter lim="800000"/>
            <a:headEnd/>
            <a:tailEnd/>
          </a:ln>
        </p:spPr>
        <p:txBody>
          <a:bodyPr>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
                <a:srgbClr val="2B8080"/>
              </a:buClr>
              <a:buSzTx/>
              <a:buFont typeface="Wingdings" panose="05000000000000000000" pitchFamily="2" charset="2"/>
              <a:buChar char="w"/>
            </a:pPr>
            <a:r>
              <a:rPr lang="fr-FR" altLang="fr-FR" sz="1200" b="1">
                <a:solidFill>
                  <a:srgbClr val="0070C0"/>
                </a:solidFill>
                <a:latin typeface="Calibri" panose="020F0502020204030204" pitchFamily="34" charset="0"/>
              </a:rPr>
              <a:t> </a:t>
            </a:r>
            <a:r>
              <a:rPr lang="fr-FR" altLang="fr-FR" sz="1200" b="1">
                <a:solidFill>
                  <a:schemeClr val="tx1"/>
                </a:solidFill>
                <a:latin typeface="Calibri" panose="020F0502020204030204" pitchFamily="34" charset="0"/>
              </a:rPr>
              <a:t>Création</a:t>
            </a:r>
          </a:p>
          <a:p>
            <a:pPr eaLnBrk="1" hangingPunct="1">
              <a:spcBef>
                <a:spcPct val="0"/>
              </a:spcBef>
              <a:spcAft>
                <a:spcPct val="0"/>
              </a:spcAft>
              <a:buClr>
                <a:srgbClr val="2B8080"/>
              </a:buClr>
              <a:buSzTx/>
              <a:buFontTx/>
              <a:buNone/>
            </a:pPr>
            <a:r>
              <a:rPr lang="fr-FR" altLang="fr-FR" sz="1200" b="1">
                <a:solidFill>
                  <a:schemeClr val="tx1"/>
                </a:solidFill>
                <a:latin typeface="Calibri" panose="020F0502020204030204" pitchFamily="34" charset="0"/>
              </a:rPr>
              <a:t>PREVIOS</a:t>
            </a:r>
            <a:endParaRPr lang="fr-FR" altLang="fr-FR" sz="1200">
              <a:solidFill>
                <a:schemeClr val="tx1"/>
              </a:solidFill>
              <a:latin typeface="Calibri" panose="020F0502020204030204" pitchFamily="34" charset="0"/>
            </a:endParaRPr>
          </a:p>
        </p:txBody>
      </p:sp>
      <p:pic>
        <p:nvPicPr>
          <p:cNvPr id="22560" name="Picture 32">
            <a:extLst>
              <a:ext uri="{FF2B5EF4-FFF2-40B4-BE49-F238E27FC236}">
                <a16:creationId xmlns:a16="http://schemas.microsoft.com/office/drawing/2014/main" id="{F889694A-0B7E-F8EF-40A6-2A67E7EA17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7851" y="3573463"/>
            <a:ext cx="987425"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61" name="Rectangle 20">
            <a:extLst>
              <a:ext uri="{FF2B5EF4-FFF2-40B4-BE49-F238E27FC236}">
                <a16:creationId xmlns:a16="http://schemas.microsoft.com/office/drawing/2014/main" id="{C8B1F76D-0657-C861-5844-012C67D1306F}"/>
              </a:ext>
            </a:extLst>
          </p:cNvPr>
          <p:cNvSpPr>
            <a:spLocks noChangeArrowheads="1"/>
          </p:cNvSpPr>
          <p:nvPr/>
        </p:nvSpPr>
        <p:spPr bwMode="auto">
          <a:xfrm>
            <a:off x="8183563" y="1052514"/>
            <a:ext cx="696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r>
              <a:rPr lang="fr-FR" altLang="fr-FR" sz="1800">
                <a:solidFill>
                  <a:srgbClr val="597477"/>
                </a:solidFill>
                <a:latin typeface="Century Gothic" panose="020B0502020202020204" pitchFamily="34" charset="0"/>
              </a:rPr>
              <a:t>2011</a:t>
            </a:r>
          </a:p>
        </p:txBody>
      </p:sp>
      <p:cxnSp>
        <p:nvCxnSpPr>
          <p:cNvPr id="47" name="Connecteur en angle 46">
            <a:extLst>
              <a:ext uri="{FF2B5EF4-FFF2-40B4-BE49-F238E27FC236}">
                <a16:creationId xmlns:a16="http://schemas.microsoft.com/office/drawing/2014/main" id="{6470DB35-DD2F-620E-31A4-582CC5F623BB}"/>
              </a:ext>
            </a:extLst>
          </p:cNvPr>
          <p:cNvCxnSpPr/>
          <p:nvPr/>
        </p:nvCxnSpPr>
        <p:spPr>
          <a:xfrm rot="5400000" flipH="1" flipV="1">
            <a:off x="6553200" y="3419475"/>
            <a:ext cx="3981450" cy="0"/>
          </a:xfrm>
          <a:prstGeom prst="bentConnector3">
            <a:avLst>
              <a:gd name="adj1" fmla="val 50000"/>
            </a:avLst>
          </a:prstGeom>
          <a:ln>
            <a:solidFill>
              <a:schemeClr val="bg1">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59" name="Rectangle 58">
            <a:extLst>
              <a:ext uri="{FF2B5EF4-FFF2-40B4-BE49-F238E27FC236}">
                <a16:creationId xmlns:a16="http://schemas.microsoft.com/office/drawing/2014/main" id="{15BAB083-55BC-6181-E609-728E0E2A39A7}"/>
              </a:ext>
            </a:extLst>
          </p:cNvPr>
          <p:cNvSpPr/>
          <p:nvPr/>
        </p:nvSpPr>
        <p:spPr>
          <a:xfrm>
            <a:off x="7608889" y="5445125"/>
            <a:ext cx="2230437" cy="93503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buClr>
                <a:srgbClr val="2B8080"/>
              </a:buClr>
              <a:buFont typeface="Wingdings" pitchFamily="2" charset="2"/>
              <a:buChar char="w"/>
              <a:defRPr/>
            </a:pPr>
            <a:r>
              <a:rPr lang="fr-FR" sz="1200" b="1" dirty="0">
                <a:solidFill>
                  <a:schemeClr val="tx1"/>
                </a:solidFill>
              </a:rPr>
              <a:t> De nov. 2011 à juin 2017:</a:t>
            </a:r>
            <a:r>
              <a:rPr lang="fr-FR" sz="1200" dirty="0">
                <a:solidFill>
                  <a:schemeClr val="tx1"/>
                </a:solidFill>
              </a:rPr>
              <a:t> </a:t>
            </a:r>
            <a:r>
              <a:rPr lang="fr-FR" sz="1200" b="1" dirty="0">
                <a:solidFill>
                  <a:srgbClr val="0070C0"/>
                </a:solidFill>
              </a:rPr>
              <a:t>Coordinatrice psychologue </a:t>
            </a:r>
          </a:p>
          <a:p>
            <a:pPr algn="just" eaLnBrk="1" hangingPunct="1">
              <a:buClr>
                <a:srgbClr val="2B8080"/>
              </a:buClr>
              <a:defRPr/>
            </a:pPr>
            <a:r>
              <a:rPr lang="fr-FR" sz="1200" b="1" dirty="0">
                <a:solidFill>
                  <a:srgbClr val="0070C0"/>
                </a:solidFill>
              </a:rPr>
              <a:t>(S. LIGNON) </a:t>
            </a:r>
            <a:r>
              <a:rPr lang="fr-FR" sz="1200" dirty="0">
                <a:solidFill>
                  <a:schemeClr val="tx1"/>
                </a:solidFill>
              </a:rPr>
              <a:t>0,5 ETP</a:t>
            </a:r>
          </a:p>
          <a:p>
            <a:pPr marL="171450" indent="-171450" algn="just">
              <a:buClr>
                <a:srgbClr val="2B8080"/>
              </a:buClr>
              <a:buFont typeface="Arial" panose="020B0604020202020204" pitchFamily="34" charset="0"/>
              <a:buChar char="•"/>
              <a:defRPr/>
            </a:pPr>
            <a:r>
              <a:rPr lang="fr-FR" sz="1200" b="1" dirty="0">
                <a:solidFill>
                  <a:schemeClr val="tx1"/>
                </a:solidFill>
              </a:rPr>
              <a:t>Depuis 2013 </a:t>
            </a:r>
            <a:r>
              <a:rPr lang="fr-FR" sz="1200" dirty="0">
                <a:solidFill>
                  <a:schemeClr val="tx1"/>
                </a:solidFill>
              </a:rPr>
              <a:t>0,6 ETP</a:t>
            </a:r>
          </a:p>
          <a:p>
            <a:pPr marL="171450" indent="-171450" algn="just">
              <a:buClr>
                <a:srgbClr val="2B8080"/>
              </a:buClr>
              <a:buFont typeface="Arial" panose="020B0604020202020204" pitchFamily="34" charset="0"/>
              <a:buChar char="•"/>
              <a:defRPr/>
            </a:pPr>
            <a:r>
              <a:rPr lang="fr-FR" sz="1200" b="1" dirty="0">
                <a:solidFill>
                  <a:schemeClr val="tx1"/>
                </a:solidFill>
              </a:rPr>
              <a:t>Depuis 2016  </a:t>
            </a:r>
            <a:r>
              <a:rPr lang="fr-FR" sz="1200" dirty="0">
                <a:solidFill>
                  <a:schemeClr val="tx1"/>
                </a:solidFill>
              </a:rPr>
              <a:t>0,2 ETP</a:t>
            </a:r>
          </a:p>
        </p:txBody>
      </p:sp>
      <p:sp>
        <p:nvSpPr>
          <p:cNvPr id="49" name="Rectangle 48">
            <a:extLst>
              <a:ext uri="{FF2B5EF4-FFF2-40B4-BE49-F238E27FC236}">
                <a16:creationId xmlns:a16="http://schemas.microsoft.com/office/drawing/2014/main" id="{9219D0A2-D106-9831-9A58-77131F7A6CE4}"/>
              </a:ext>
            </a:extLst>
          </p:cNvPr>
          <p:cNvSpPr/>
          <p:nvPr/>
        </p:nvSpPr>
        <p:spPr>
          <a:xfrm>
            <a:off x="8472488" y="1839118"/>
            <a:ext cx="2420410" cy="23487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Clr>
                <a:srgbClr val="2B8080"/>
              </a:buClr>
              <a:buFont typeface="Wingdings" pitchFamily="2" charset="2"/>
              <a:buChar char="w"/>
              <a:defRPr/>
            </a:pPr>
            <a:r>
              <a:rPr lang="fr-FR" sz="1200" b="1" dirty="0">
                <a:solidFill>
                  <a:schemeClr val="tx1"/>
                </a:solidFill>
              </a:rPr>
              <a:t> Depuis 2011 :  </a:t>
            </a:r>
            <a:r>
              <a:rPr lang="fr-FR" sz="1200" b="1" dirty="0">
                <a:solidFill>
                  <a:schemeClr val="accent6">
                    <a:lumMod val="75000"/>
                  </a:schemeClr>
                </a:solidFill>
              </a:rPr>
              <a:t>Partenariats </a:t>
            </a:r>
            <a:r>
              <a:rPr lang="fr-FR" sz="1200" dirty="0">
                <a:solidFill>
                  <a:schemeClr val="tx1"/>
                </a:solidFill>
              </a:rPr>
              <a:t>pour les projets hors ARS (</a:t>
            </a:r>
            <a:r>
              <a:rPr lang="fr-FR" sz="1200" b="1" dirty="0">
                <a:solidFill>
                  <a:schemeClr val="accent6">
                    <a:lumMod val="75000"/>
                  </a:schemeClr>
                </a:solidFill>
              </a:rPr>
              <a:t>France Victimes 31, AVAC, </a:t>
            </a:r>
            <a:r>
              <a:rPr lang="fr-FR" sz="1200" b="1" dirty="0" err="1">
                <a:solidFill>
                  <a:schemeClr val="accent6">
                    <a:lumMod val="75000"/>
                  </a:schemeClr>
                </a:solidFill>
              </a:rPr>
              <a:t>Artémisia</a:t>
            </a:r>
            <a:r>
              <a:rPr lang="fr-FR" sz="1200" b="1" dirty="0">
                <a:solidFill>
                  <a:schemeClr val="accent6">
                    <a:lumMod val="75000"/>
                  </a:schemeClr>
                </a:solidFill>
              </a:rPr>
              <a:t>, </a:t>
            </a:r>
            <a:r>
              <a:rPr lang="fr-FR" sz="1200" b="1" dirty="0" err="1">
                <a:solidFill>
                  <a:schemeClr val="accent6">
                    <a:lumMod val="75000"/>
                  </a:schemeClr>
                </a:solidFill>
              </a:rPr>
              <a:t>Corepsy</a:t>
            </a:r>
            <a:r>
              <a:rPr lang="fr-FR" sz="1200" b="1" dirty="0">
                <a:solidFill>
                  <a:schemeClr val="accent6">
                    <a:lumMod val="75000"/>
                  </a:schemeClr>
                </a:solidFill>
              </a:rPr>
              <a:t>, VALEATIS, l’Enfant Bleu, Université de Toulouse, CHU Toulouse, CH d’Auch &amp; de St Gaudens, Regain, AJT,  IRAVISS,  UHED, CIDFF 31-32- 81, Femmes de papier, Gendarmerie et Police nationales…</a:t>
            </a:r>
            <a:r>
              <a:rPr lang="fr-FR" sz="1200" dirty="0">
                <a:solidFill>
                  <a:schemeClr val="tx1"/>
                </a:solidFill>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Connecteur en angle 26">
            <a:extLst>
              <a:ext uri="{FF2B5EF4-FFF2-40B4-BE49-F238E27FC236}">
                <a16:creationId xmlns:a16="http://schemas.microsoft.com/office/drawing/2014/main" id="{29149B7F-8B7F-DF4C-166F-83C4B19A5747}"/>
              </a:ext>
            </a:extLst>
          </p:cNvPr>
          <p:cNvCxnSpPr/>
          <p:nvPr/>
        </p:nvCxnSpPr>
        <p:spPr>
          <a:xfrm rot="16200000" flipH="1">
            <a:off x="4767263" y="2813051"/>
            <a:ext cx="2878138" cy="77787"/>
          </a:xfrm>
          <a:prstGeom prst="bentConnector3">
            <a:avLst>
              <a:gd name="adj1" fmla="val 50000"/>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74" name="Connecteur en angle 73">
            <a:extLst>
              <a:ext uri="{FF2B5EF4-FFF2-40B4-BE49-F238E27FC236}">
                <a16:creationId xmlns:a16="http://schemas.microsoft.com/office/drawing/2014/main" id="{792A3022-9BAD-E856-8DD5-89C1A3D2AC65}"/>
              </a:ext>
            </a:extLst>
          </p:cNvPr>
          <p:cNvCxnSpPr/>
          <p:nvPr/>
        </p:nvCxnSpPr>
        <p:spPr>
          <a:xfrm rot="16200000" flipH="1">
            <a:off x="6239669" y="1485107"/>
            <a:ext cx="792163" cy="647700"/>
          </a:xfrm>
          <a:prstGeom prst="bentConnector3">
            <a:avLst>
              <a:gd name="adj1" fmla="val 50000"/>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68" name="Connecteur en angle 67">
            <a:extLst>
              <a:ext uri="{FF2B5EF4-FFF2-40B4-BE49-F238E27FC236}">
                <a16:creationId xmlns:a16="http://schemas.microsoft.com/office/drawing/2014/main" id="{3FBFDA98-840F-AE9D-F018-B385E41F5A4B}"/>
              </a:ext>
            </a:extLst>
          </p:cNvPr>
          <p:cNvCxnSpPr/>
          <p:nvPr/>
        </p:nvCxnSpPr>
        <p:spPr>
          <a:xfrm rot="16200000" flipH="1">
            <a:off x="3567907" y="2213770"/>
            <a:ext cx="2571750" cy="827087"/>
          </a:xfrm>
          <a:prstGeom prst="bentConnector3">
            <a:avLst>
              <a:gd name="adj1" fmla="val 50000"/>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54" name="Connecteur en angle 53">
            <a:extLst>
              <a:ext uri="{FF2B5EF4-FFF2-40B4-BE49-F238E27FC236}">
                <a16:creationId xmlns:a16="http://schemas.microsoft.com/office/drawing/2014/main" id="{2273F028-5958-303C-7ADC-5504CBCCF576}"/>
              </a:ext>
            </a:extLst>
          </p:cNvPr>
          <p:cNvCxnSpPr/>
          <p:nvPr/>
        </p:nvCxnSpPr>
        <p:spPr>
          <a:xfrm rot="5400000">
            <a:off x="3286126" y="2206626"/>
            <a:ext cx="2016125" cy="139700"/>
          </a:xfrm>
          <a:prstGeom prst="bentConnector3">
            <a:avLst>
              <a:gd name="adj1" fmla="val 50000"/>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64" name="Connecteur en angle 63">
            <a:extLst>
              <a:ext uri="{FF2B5EF4-FFF2-40B4-BE49-F238E27FC236}">
                <a16:creationId xmlns:a16="http://schemas.microsoft.com/office/drawing/2014/main" id="{915A087F-9C0D-EBEF-EBA9-F16A0846AF9A}"/>
              </a:ext>
            </a:extLst>
          </p:cNvPr>
          <p:cNvCxnSpPr/>
          <p:nvPr/>
        </p:nvCxnSpPr>
        <p:spPr>
          <a:xfrm rot="5400000">
            <a:off x="2212976" y="1695451"/>
            <a:ext cx="854075" cy="0"/>
          </a:xfrm>
          <a:prstGeom prst="bentConnector3">
            <a:avLst>
              <a:gd name="adj1" fmla="val -909"/>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62" name="Connecteur en angle 61">
            <a:extLst>
              <a:ext uri="{FF2B5EF4-FFF2-40B4-BE49-F238E27FC236}">
                <a16:creationId xmlns:a16="http://schemas.microsoft.com/office/drawing/2014/main" id="{C96F6341-11A1-17BB-96F0-1EA4D68D1710}"/>
              </a:ext>
            </a:extLst>
          </p:cNvPr>
          <p:cNvCxnSpPr/>
          <p:nvPr/>
        </p:nvCxnSpPr>
        <p:spPr>
          <a:xfrm rot="5400000">
            <a:off x="583407" y="2729707"/>
            <a:ext cx="2840037" cy="0"/>
          </a:xfrm>
          <a:prstGeom prst="bentConnector3">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pic>
        <p:nvPicPr>
          <p:cNvPr id="24584" name="Image 5" descr="Logo_Oncomip.tif">
            <a:extLst>
              <a:ext uri="{FF2B5EF4-FFF2-40B4-BE49-F238E27FC236}">
                <a16:creationId xmlns:a16="http://schemas.microsoft.com/office/drawing/2014/main" id="{E8347B3E-D0C6-ED8C-F58F-C79B56BDB17F}"/>
              </a:ext>
            </a:extLst>
          </p:cNvPr>
          <p:cNvPicPr>
            <a:picLocks noChangeAspect="1"/>
          </p:cNvPicPr>
          <p:nvPr/>
        </p:nvPicPr>
        <p:blipFill>
          <a:blip r:embed="rId3">
            <a:extLst>
              <a:ext uri="{28A0092B-C50C-407E-A947-70E740481C1C}">
                <a14:useLocalDpi xmlns:a14="http://schemas.microsoft.com/office/drawing/2010/main" val="0"/>
              </a:ext>
            </a:extLst>
          </a:blip>
          <a:srcRect l="4610" t="2779" b="15492"/>
          <a:stretch>
            <a:fillRect/>
          </a:stretch>
        </p:blipFill>
        <p:spPr bwMode="auto">
          <a:xfrm>
            <a:off x="1524001" y="6624638"/>
            <a:ext cx="46037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585" name="Groupe 17">
            <a:extLst>
              <a:ext uri="{FF2B5EF4-FFF2-40B4-BE49-F238E27FC236}">
                <a16:creationId xmlns:a16="http://schemas.microsoft.com/office/drawing/2014/main" id="{0D1AF72C-3ADC-2197-041B-DFC74D0FB03B}"/>
              </a:ext>
            </a:extLst>
          </p:cNvPr>
          <p:cNvGrpSpPr>
            <a:grpSpLocks/>
          </p:cNvGrpSpPr>
          <p:nvPr/>
        </p:nvGrpSpPr>
        <p:grpSpPr bwMode="auto">
          <a:xfrm>
            <a:off x="477839" y="128707"/>
            <a:ext cx="8788400" cy="819150"/>
            <a:chOff x="169750" y="137432"/>
            <a:chExt cx="8789194" cy="819096"/>
          </a:xfrm>
        </p:grpSpPr>
        <p:sp>
          <p:nvSpPr>
            <p:cNvPr id="20508" name="Rectangle 12">
              <a:extLst>
                <a:ext uri="{FF2B5EF4-FFF2-40B4-BE49-F238E27FC236}">
                  <a16:creationId xmlns:a16="http://schemas.microsoft.com/office/drawing/2014/main" id="{DC4A38CB-A786-C317-C16C-93B8A6B8F261}"/>
                </a:ext>
              </a:extLst>
            </p:cNvPr>
            <p:cNvSpPr>
              <a:spLocks noChangeArrowheads="1"/>
            </p:cNvSpPr>
            <p:nvPr/>
          </p:nvSpPr>
          <p:spPr bwMode="auto">
            <a:xfrm>
              <a:off x="3025920" y="143782"/>
              <a:ext cx="5915559" cy="812746"/>
            </a:xfrm>
            <a:prstGeom prst="rect">
              <a:avLst/>
            </a:prstGeom>
            <a:noFill/>
            <a:ln w="9525">
              <a:noFill/>
              <a:miter lim="800000"/>
              <a:headEnd/>
              <a:tailEnd/>
            </a:ln>
          </p:spPr>
          <p:txBody>
            <a:bodyPr>
              <a:spAutoFit/>
            </a:bodyPr>
            <a:lstStyle/>
            <a:p>
              <a:pPr>
                <a:spcAft>
                  <a:spcPct val="60000"/>
                </a:spcAft>
                <a:defRPr/>
              </a:pPr>
              <a:r>
                <a:rPr lang="fr-FR" b="1" dirty="0">
                  <a:solidFill>
                    <a:schemeClr val="tx2">
                      <a:lumMod val="60000"/>
                      <a:lumOff val="40000"/>
                    </a:schemeClr>
                  </a:solidFill>
                  <a:latin typeface="Century Gothic" pitchFamily="34" charset="0"/>
                </a:rPr>
                <a:t>La cellule de coordination (budget ARS) </a:t>
              </a:r>
            </a:p>
            <a:p>
              <a:pPr>
                <a:spcAft>
                  <a:spcPct val="60000"/>
                </a:spcAft>
                <a:defRPr/>
              </a:pPr>
              <a:r>
                <a:rPr lang="fr-FR" b="1" dirty="0">
                  <a:solidFill>
                    <a:schemeClr val="accent6"/>
                  </a:solidFill>
                  <a:latin typeface="Century Gothic" pitchFamily="34" charset="0"/>
                </a:rPr>
                <a:t>/ Autres intervenants (autres budgets)</a:t>
              </a:r>
            </a:p>
          </p:txBody>
        </p:sp>
        <p:sp>
          <p:nvSpPr>
            <p:cNvPr id="13" name="Rectangle 12">
              <a:extLst>
                <a:ext uri="{FF2B5EF4-FFF2-40B4-BE49-F238E27FC236}">
                  <a16:creationId xmlns:a16="http://schemas.microsoft.com/office/drawing/2014/main" id="{126FE1AE-7848-1877-89E4-313F7001A42E}"/>
                </a:ext>
              </a:extLst>
            </p:cNvPr>
            <p:cNvSpPr/>
            <p:nvPr/>
          </p:nvSpPr>
          <p:spPr>
            <a:xfrm>
              <a:off x="3025920" y="142194"/>
              <a:ext cx="5933024" cy="357164"/>
            </a:xfrm>
            <a:prstGeom prst="rect">
              <a:avLst/>
            </a:prstGeom>
            <a:noFill/>
            <a:ln w="12700">
              <a:solidFill>
                <a:srgbClr val="ABCB9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 name="Rectangle 11">
              <a:extLst>
                <a:ext uri="{FF2B5EF4-FFF2-40B4-BE49-F238E27FC236}">
                  <a16:creationId xmlns:a16="http://schemas.microsoft.com/office/drawing/2014/main" id="{4E8496C6-D74B-0E4E-FDB9-6DB70154B044}"/>
                </a:ext>
              </a:extLst>
            </p:cNvPr>
            <p:cNvSpPr/>
            <p:nvPr/>
          </p:nvSpPr>
          <p:spPr>
            <a:xfrm>
              <a:off x="169750" y="137432"/>
              <a:ext cx="2862521" cy="369863"/>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sp>
        <p:nvSpPr>
          <p:cNvPr id="14" name="Flèche droite 13">
            <a:extLst>
              <a:ext uri="{FF2B5EF4-FFF2-40B4-BE49-F238E27FC236}">
                <a16:creationId xmlns:a16="http://schemas.microsoft.com/office/drawing/2014/main" id="{A45A7915-C723-E6AF-BF1E-4EF8221905B8}"/>
              </a:ext>
            </a:extLst>
          </p:cNvPr>
          <p:cNvSpPr/>
          <p:nvPr/>
        </p:nvSpPr>
        <p:spPr>
          <a:xfrm>
            <a:off x="1198455" y="985817"/>
            <a:ext cx="9642689" cy="571500"/>
          </a:xfrm>
          <a:prstGeom prst="rightArrow">
            <a:avLst>
              <a:gd name="adj1" fmla="val 50000"/>
              <a:gd name="adj2" fmla="val 48298"/>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accent4"/>
              </a:solidFill>
            </a:endParaRPr>
          </a:p>
        </p:txBody>
      </p:sp>
      <p:sp>
        <p:nvSpPr>
          <p:cNvPr id="24587" name="Espace réservé du numéro de diapositive 24">
            <a:extLst>
              <a:ext uri="{FF2B5EF4-FFF2-40B4-BE49-F238E27FC236}">
                <a16:creationId xmlns:a16="http://schemas.microsoft.com/office/drawing/2014/main" id="{8033AE52-8294-9A99-DF85-FFD960C75E49}"/>
              </a:ext>
            </a:extLst>
          </p:cNvPr>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a:spcBef>
                <a:spcPct val="0"/>
              </a:spcBef>
              <a:spcAft>
                <a:spcPct val="0"/>
              </a:spcAft>
              <a:buClrTx/>
              <a:buSzTx/>
              <a:buFontTx/>
              <a:buNone/>
            </a:pPr>
            <a:fld id="{2785CBA3-120E-43B8-BD70-E99BF8115336}" type="slidenum">
              <a:rPr lang="fr-FR" altLang="fr-FR" sz="1200">
                <a:solidFill>
                  <a:srgbClr val="898989"/>
                </a:solidFill>
                <a:latin typeface="Calibri" panose="020F0502020204030204" pitchFamily="34" charset="0"/>
              </a:rPr>
              <a:pPr>
                <a:spcBef>
                  <a:spcPct val="0"/>
                </a:spcBef>
                <a:spcAft>
                  <a:spcPct val="0"/>
                </a:spcAft>
                <a:buClrTx/>
                <a:buSzTx/>
                <a:buFontTx/>
                <a:buNone/>
              </a:pPr>
              <a:t>8</a:t>
            </a:fld>
            <a:endParaRPr lang="fr-FR" altLang="fr-FR" sz="1200">
              <a:solidFill>
                <a:srgbClr val="898989"/>
              </a:solidFill>
              <a:latin typeface="Calibri" panose="020F0502020204030204" pitchFamily="34" charset="0"/>
            </a:endParaRPr>
          </a:p>
        </p:txBody>
      </p:sp>
      <p:sp>
        <p:nvSpPr>
          <p:cNvPr id="24588" name="Rectangle 20">
            <a:extLst>
              <a:ext uri="{FF2B5EF4-FFF2-40B4-BE49-F238E27FC236}">
                <a16:creationId xmlns:a16="http://schemas.microsoft.com/office/drawing/2014/main" id="{9B6FB5C2-AFF9-629F-CC3F-5235087A41A8}"/>
              </a:ext>
            </a:extLst>
          </p:cNvPr>
          <p:cNvSpPr>
            <a:spLocks noChangeArrowheads="1"/>
          </p:cNvSpPr>
          <p:nvPr/>
        </p:nvSpPr>
        <p:spPr bwMode="auto">
          <a:xfrm>
            <a:off x="4084608" y="1028862"/>
            <a:ext cx="6969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r>
              <a:rPr lang="fr-FR" altLang="fr-FR" sz="1800" dirty="0">
                <a:solidFill>
                  <a:srgbClr val="597477"/>
                </a:solidFill>
                <a:latin typeface="Century Gothic" panose="020B0502020202020204" pitchFamily="34" charset="0"/>
              </a:rPr>
              <a:t>2017</a:t>
            </a:r>
          </a:p>
        </p:txBody>
      </p:sp>
      <p:sp>
        <p:nvSpPr>
          <p:cNvPr id="34" name="Rectangle 33">
            <a:extLst>
              <a:ext uri="{FF2B5EF4-FFF2-40B4-BE49-F238E27FC236}">
                <a16:creationId xmlns:a16="http://schemas.microsoft.com/office/drawing/2014/main" id="{65BD7C53-2D89-DB88-DEE3-D1254520D65C}"/>
              </a:ext>
            </a:extLst>
          </p:cNvPr>
          <p:cNvSpPr/>
          <p:nvPr/>
        </p:nvSpPr>
        <p:spPr>
          <a:xfrm>
            <a:off x="1524001" y="6286500"/>
            <a:ext cx="714375" cy="571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
        <p:nvSpPr>
          <p:cNvPr id="24591" name="Rectangle 20">
            <a:extLst>
              <a:ext uri="{FF2B5EF4-FFF2-40B4-BE49-F238E27FC236}">
                <a16:creationId xmlns:a16="http://schemas.microsoft.com/office/drawing/2014/main" id="{11470967-5026-B182-D3BE-658354E51DFF}"/>
              </a:ext>
            </a:extLst>
          </p:cNvPr>
          <p:cNvSpPr>
            <a:spLocks noChangeArrowheads="1"/>
          </p:cNvSpPr>
          <p:nvPr/>
        </p:nvSpPr>
        <p:spPr bwMode="auto">
          <a:xfrm>
            <a:off x="1677990" y="1043436"/>
            <a:ext cx="6969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r>
              <a:rPr lang="fr-FR" altLang="fr-FR" sz="1800" dirty="0">
                <a:solidFill>
                  <a:srgbClr val="597477"/>
                </a:solidFill>
                <a:latin typeface="Century Gothic" panose="020B0502020202020204" pitchFamily="34" charset="0"/>
              </a:rPr>
              <a:t>2012</a:t>
            </a:r>
          </a:p>
        </p:txBody>
      </p:sp>
      <p:sp>
        <p:nvSpPr>
          <p:cNvPr id="24592" name="Rectangle 20">
            <a:extLst>
              <a:ext uri="{FF2B5EF4-FFF2-40B4-BE49-F238E27FC236}">
                <a16:creationId xmlns:a16="http://schemas.microsoft.com/office/drawing/2014/main" id="{F5D5E9FF-4FAB-69BA-55F0-CB077090B902}"/>
              </a:ext>
            </a:extLst>
          </p:cNvPr>
          <p:cNvSpPr>
            <a:spLocks noChangeArrowheads="1"/>
          </p:cNvSpPr>
          <p:nvPr/>
        </p:nvSpPr>
        <p:spPr bwMode="auto">
          <a:xfrm>
            <a:off x="2374902" y="1020882"/>
            <a:ext cx="698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r>
              <a:rPr lang="fr-FR" altLang="fr-FR" sz="1800" dirty="0">
                <a:solidFill>
                  <a:srgbClr val="597477"/>
                </a:solidFill>
                <a:latin typeface="Century Gothic" panose="020B0502020202020204" pitchFamily="34" charset="0"/>
              </a:rPr>
              <a:t>2014</a:t>
            </a:r>
          </a:p>
        </p:txBody>
      </p:sp>
      <p:sp>
        <p:nvSpPr>
          <p:cNvPr id="85" name="Rectangle 84">
            <a:extLst>
              <a:ext uri="{FF2B5EF4-FFF2-40B4-BE49-F238E27FC236}">
                <a16:creationId xmlns:a16="http://schemas.microsoft.com/office/drawing/2014/main" id="{C9F35351-D0A9-B424-9569-2C0A47218FED}"/>
              </a:ext>
            </a:extLst>
          </p:cNvPr>
          <p:cNvSpPr/>
          <p:nvPr/>
        </p:nvSpPr>
        <p:spPr>
          <a:xfrm>
            <a:off x="2044916" y="2176463"/>
            <a:ext cx="2005013" cy="125253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buClr>
                <a:srgbClr val="2B8080"/>
              </a:buClr>
              <a:buFont typeface="Wingdings" pitchFamily="2" charset="2"/>
              <a:buChar char="w"/>
              <a:defRPr/>
            </a:pPr>
            <a:r>
              <a:rPr lang="fr-FR" sz="1200" b="1" dirty="0">
                <a:solidFill>
                  <a:schemeClr val="tx1"/>
                </a:solidFill>
              </a:rPr>
              <a:t> Depuis 2014 </a:t>
            </a:r>
            <a:r>
              <a:rPr lang="fr-FR" sz="1200" dirty="0">
                <a:solidFill>
                  <a:schemeClr val="tx1"/>
                </a:solidFill>
              </a:rPr>
              <a:t>: </a:t>
            </a:r>
            <a:r>
              <a:rPr lang="fr-FR" sz="1200" b="1" dirty="0">
                <a:solidFill>
                  <a:srgbClr val="0070C0"/>
                </a:solidFill>
              </a:rPr>
              <a:t>Chargée </a:t>
            </a:r>
          </a:p>
          <a:p>
            <a:pPr algn="just" eaLnBrk="1" hangingPunct="1">
              <a:buClr>
                <a:srgbClr val="2B8080"/>
              </a:buClr>
              <a:defRPr/>
            </a:pPr>
            <a:r>
              <a:rPr lang="fr-FR" sz="1200" b="1" dirty="0">
                <a:solidFill>
                  <a:srgbClr val="0070C0"/>
                </a:solidFill>
              </a:rPr>
              <a:t>de mission formation </a:t>
            </a:r>
          </a:p>
          <a:p>
            <a:pPr algn="just" eaLnBrk="1" hangingPunct="1">
              <a:buClr>
                <a:srgbClr val="2B8080"/>
              </a:buClr>
              <a:defRPr/>
            </a:pPr>
            <a:r>
              <a:rPr lang="fr-FR" sz="1200" b="1" dirty="0">
                <a:solidFill>
                  <a:srgbClr val="0070C0"/>
                </a:solidFill>
              </a:rPr>
              <a:t>(C. CARRIERE) </a:t>
            </a:r>
            <a:r>
              <a:rPr lang="fr-FR" sz="1200" dirty="0">
                <a:solidFill>
                  <a:schemeClr val="tx1"/>
                </a:solidFill>
              </a:rPr>
              <a:t>0,2 ETP</a:t>
            </a:r>
          </a:p>
          <a:p>
            <a:pPr algn="just" eaLnBrk="1" hangingPunct="1">
              <a:buClr>
                <a:srgbClr val="2B8080"/>
              </a:buClr>
              <a:defRPr/>
            </a:pPr>
            <a:r>
              <a:rPr lang="fr-FR" sz="1200" b="1" dirty="0">
                <a:solidFill>
                  <a:schemeClr val="tx1"/>
                </a:solidFill>
              </a:rPr>
              <a:t>Depuis 2016  </a:t>
            </a:r>
            <a:r>
              <a:rPr lang="fr-FR" sz="1200" dirty="0">
                <a:solidFill>
                  <a:schemeClr val="tx1"/>
                </a:solidFill>
              </a:rPr>
              <a:t>0,1 ETP</a:t>
            </a:r>
          </a:p>
          <a:p>
            <a:pPr algn="just" eaLnBrk="1" hangingPunct="1">
              <a:buClr>
                <a:srgbClr val="2B8080"/>
              </a:buClr>
              <a:defRPr/>
            </a:pPr>
            <a:r>
              <a:rPr lang="fr-FR" sz="1200" b="1" dirty="0">
                <a:solidFill>
                  <a:schemeClr val="tx1"/>
                </a:solidFill>
              </a:rPr>
              <a:t>Depuis 10/201 </a:t>
            </a:r>
            <a:r>
              <a:rPr lang="fr-FR" sz="1200" dirty="0">
                <a:solidFill>
                  <a:schemeClr val="tx1"/>
                </a:solidFill>
              </a:rPr>
              <a:t>Congés Sans solde</a:t>
            </a:r>
          </a:p>
        </p:txBody>
      </p:sp>
      <p:sp>
        <p:nvSpPr>
          <p:cNvPr id="84" name="Rectangle 83">
            <a:extLst>
              <a:ext uri="{FF2B5EF4-FFF2-40B4-BE49-F238E27FC236}">
                <a16:creationId xmlns:a16="http://schemas.microsoft.com/office/drawing/2014/main" id="{437E7873-EB80-C645-7087-744C0F3EA0B4}"/>
              </a:ext>
            </a:extLst>
          </p:cNvPr>
          <p:cNvSpPr/>
          <p:nvPr/>
        </p:nvSpPr>
        <p:spPr>
          <a:xfrm>
            <a:off x="1554162" y="4221164"/>
            <a:ext cx="2209801" cy="109469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buClr>
                <a:srgbClr val="2B8080"/>
              </a:buClr>
              <a:buFont typeface="Wingdings" pitchFamily="2" charset="2"/>
              <a:buChar char="w"/>
              <a:defRPr/>
            </a:pPr>
            <a:r>
              <a:rPr lang="fr-FR" sz="1200" b="1" dirty="0">
                <a:solidFill>
                  <a:schemeClr val="tx1"/>
                </a:solidFill>
              </a:rPr>
              <a:t> 15 déc. 2012 </a:t>
            </a:r>
            <a:r>
              <a:rPr lang="fr-FR" sz="1200" dirty="0">
                <a:solidFill>
                  <a:schemeClr val="tx1"/>
                </a:solidFill>
              </a:rPr>
              <a:t>: </a:t>
            </a:r>
          </a:p>
          <a:p>
            <a:pPr algn="just" eaLnBrk="1" hangingPunct="1">
              <a:buClr>
                <a:srgbClr val="2B8080"/>
              </a:buClr>
              <a:defRPr/>
            </a:pPr>
            <a:r>
              <a:rPr lang="fr-FR" sz="1200" b="1" dirty="0">
                <a:solidFill>
                  <a:srgbClr val="0070C0"/>
                </a:solidFill>
              </a:rPr>
              <a:t>Décès du Dr A. THOMAS, </a:t>
            </a:r>
          </a:p>
          <a:p>
            <a:pPr algn="just" eaLnBrk="1" hangingPunct="1">
              <a:buClr>
                <a:srgbClr val="2B8080"/>
              </a:buClr>
              <a:defRPr/>
            </a:pPr>
            <a:r>
              <a:rPr lang="fr-FR" sz="1200" b="1" dirty="0">
                <a:solidFill>
                  <a:srgbClr val="0070C0"/>
                </a:solidFill>
              </a:rPr>
              <a:t>Fondatrice de l’association</a:t>
            </a:r>
            <a:endParaRPr lang="fr-FR" sz="1200" dirty="0">
              <a:solidFill>
                <a:schemeClr val="tx1"/>
              </a:solidFill>
            </a:endParaRPr>
          </a:p>
        </p:txBody>
      </p:sp>
      <p:sp>
        <p:nvSpPr>
          <p:cNvPr id="50" name="Rectangle 49">
            <a:extLst>
              <a:ext uri="{FF2B5EF4-FFF2-40B4-BE49-F238E27FC236}">
                <a16:creationId xmlns:a16="http://schemas.microsoft.com/office/drawing/2014/main" id="{1375C70D-B79B-BDF7-4365-FCEC92D09659}"/>
              </a:ext>
            </a:extLst>
          </p:cNvPr>
          <p:cNvSpPr/>
          <p:nvPr/>
        </p:nvSpPr>
        <p:spPr>
          <a:xfrm>
            <a:off x="3792538" y="3357564"/>
            <a:ext cx="1644650" cy="78263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buClr>
                <a:srgbClr val="2B8080"/>
              </a:buClr>
              <a:buFont typeface="Wingdings" pitchFamily="2" charset="2"/>
              <a:buChar char="w"/>
              <a:defRPr/>
            </a:pPr>
            <a:r>
              <a:rPr lang="fr-FR" sz="1200" b="1" dirty="0">
                <a:solidFill>
                  <a:schemeClr val="tx1"/>
                </a:solidFill>
              </a:rPr>
              <a:t> Juin  2017</a:t>
            </a:r>
            <a:r>
              <a:rPr lang="fr-FR" sz="1200" dirty="0">
                <a:solidFill>
                  <a:schemeClr val="tx1"/>
                </a:solidFill>
              </a:rPr>
              <a:t>: </a:t>
            </a:r>
          </a:p>
          <a:p>
            <a:pPr eaLnBrk="1" hangingPunct="1">
              <a:buClr>
                <a:srgbClr val="2B8080"/>
              </a:buClr>
              <a:defRPr/>
            </a:pPr>
            <a:r>
              <a:rPr lang="fr-FR" sz="1200" b="1" dirty="0">
                <a:solidFill>
                  <a:srgbClr val="0070C0"/>
                </a:solidFill>
              </a:rPr>
              <a:t>Départ </a:t>
            </a:r>
            <a:r>
              <a:rPr lang="fr-FR" sz="1200" b="1" dirty="0" err="1">
                <a:solidFill>
                  <a:srgbClr val="0070C0"/>
                </a:solidFill>
              </a:rPr>
              <a:t>Coord</a:t>
            </a:r>
            <a:r>
              <a:rPr lang="fr-FR" sz="1200" b="1" dirty="0">
                <a:solidFill>
                  <a:srgbClr val="0070C0"/>
                </a:solidFill>
              </a:rPr>
              <a:t>./ Psychologue</a:t>
            </a:r>
            <a:r>
              <a:rPr lang="fr-FR" sz="1200" dirty="0">
                <a:solidFill>
                  <a:schemeClr val="tx1"/>
                </a:solidFill>
              </a:rPr>
              <a:t> </a:t>
            </a:r>
            <a:endParaRPr lang="fr-FR" sz="1200" b="1" dirty="0">
              <a:solidFill>
                <a:srgbClr val="0070C0"/>
              </a:solidFill>
            </a:endParaRPr>
          </a:p>
          <a:p>
            <a:pPr algn="just" eaLnBrk="1" hangingPunct="1">
              <a:buClr>
                <a:srgbClr val="2B8080"/>
              </a:buClr>
              <a:defRPr/>
            </a:pPr>
            <a:r>
              <a:rPr lang="fr-FR" sz="1200" b="1" dirty="0">
                <a:solidFill>
                  <a:srgbClr val="0070C0"/>
                </a:solidFill>
              </a:rPr>
              <a:t>(S.LIGNON)</a:t>
            </a:r>
            <a:endParaRPr lang="fr-FR" sz="1200" dirty="0">
              <a:solidFill>
                <a:schemeClr val="tx1"/>
              </a:solidFill>
            </a:endParaRPr>
          </a:p>
        </p:txBody>
      </p:sp>
      <p:sp>
        <p:nvSpPr>
          <p:cNvPr id="51" name="Rectangle 50">
            <a:extLst>
              <a:ext uri="{FF2B5EF4-FFF2-40B4-BE49-F238E27FC236}">
                <a16:creationId xmlns:a16="http://schemas.microsoft.com/office/drawing/2014/main" id="{F70D749D-CDA3-4EFA-36B5-472DB40AA1C0}"/>
              </a:ext>
            </a:extLst>
          </p:cNvPr>
          <p:cNvSpPr/>
          <p:nvPr/>
        </p:nvSpPr>
        <p:spPr>
          <a:xfrm>
            <a:off x="4872039" y="4149725"/>
            <a:ext cx="1152525" cy="53498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buClr>
                <a:srgbClr val="2B8080"/>
              </a:buClr>
              <a:buFont typeface="Wingdings" pitchFamily="2" charset="2"/>
              <a:buChar char="w"/>
              <a:defRPr/>
            </a:pPr>
            <a:r>
              <a:rPr lang="fr-FR" sz="1200" b="1" dirty="0">
                <a:solidFill>
                  <a:schemeClr val="tx1"/>
                </a:solidFill>
              </a:rPr>
              <a:t> Juillet  2017</a:t>
            </a:r>
            <a:r>
              <a:rPr lang="fr-FR" sz="1200" dirty="0">
                <a:solidFill>
                  <a:schemeClr val="tx1"/>
                </a:solidFill>
              </a:rPr>
              <a:t>: </a:t>
            </a:r>
          </a:p>
          <a:p>
            <a:pPr algn="just" eaLnBrk="1" hangingPunct="1">
              <a:buClr>
                <a:srgbClr val="2B8080"/>
              </a:buClr>
              <a:defRPr/>
            </a:pPr>
            <a:r>
              <a:rPr lang="fr-FR" sz="1200" b="1" dirty="0">
                <a:solidFill>
                  <a:srgbClr val="0070C0"/>
                </a:solidFill>
              </a:rPr>
              <a:t>Coordinatrice / Psychologue</a:t>
            </a:r>
          </a:p>
          <a:p>
            <a:pPr algn="just" eaLnBrk="1" hangingPunct="1">
              <a:buClr>
                <a:srgbClr val="2B8080"/>
              </a:buClr>
              <a:defRPr/>
            </a:pPr>
            <a:r>
              <a:rPr lang="fr-FR" sz="1200" b="1" dirty="0">
                <a:solidFill>
                  <a:srgbClr val="0070C0"/>
                </a:solidFill>
              </a:rPr>
              <a:t>(Y.MAURY)</a:t>
            </a:r>
            <a:endParaRPr lang="fr-FR" sz="1200" dirty="0">
              <a:solidFill>
                <a:schemeClr val="tx1"/>
              </a:solidFill>
            </a:endParaRPr>
          </a:p>
        </p:txBody>
      </p:sp>
      <p:sp>
        <p:nvSpPr>
          <p:cNvPr id="53" name="Rectangle 52">
            <a:extLst>
              <a:ext uri="{FF2B5EF4-FFF2-40B4-BE49-F238E27FC236}">
                <a16:creationId xmlns:a16="http://schemas.microsoft.com/office/drawing/2014/main" id="{B3EA90AF-92AA-85B6-738C-54425496452A}"/>
              </a:ext>
            </a:extLst>
          </p:cNvPr>
          <p:cNvSpPr/>
          <p:nvPr/>
        </p:nvSpPr>
        <p:spPr>
          <a:xfrm>
            <a:off x="6240463" y="1989138"/>
            <a:ext cx="1655762" cy="122396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buClr>
                <a:srgbClr val="2B8080"/>
              </a:buClr>
              <a:defRPr/>
            </a:pPr>
            <a:r>
              <a:rPr lang="fr-FR" sz="1200" b="1" dirty="0">
                <a:solidFill>
                  <a:schemeClr val="tx1"/>
                </a:solidFill>
              </a:rPr>
              <a:t>depuis Avril 2018</a:t>
            </a:r>
            <a:r>
              <a:rPr lang="fr-FR" sz="1200" dirty="0">
                <a:solidFill>
                  <a:schemeClr val="tx1"/>
                </a:solidFill>
              </a:rPr>
              <a:t>: </a:t>
            </a:r>
          </a:p>
          <a:p>
            <a:pPr algn="just" eaLnBrk="1" hangingPunct="1">
              <a:buClr>
                <a:srgbClr val="2B8080"/>
              </a:buClr>
              <a:defRPr/>
            </a:pPr>
            <a:r>
              <a:rPr lang="fr-FR" sz="1200" b="1" dirty="0">
                <a:solidFill>
                  <a:srgbClr val="0070C0"/>
                </a:solidFill>
              </a:rPr>
              <a:t>Coordinatrice/ Psychologue</a:t>
            </a:r>
          </a:p>
          <a:p>
            <a:pPr algn="just" eaLnBrk="1" hangingPunct="1">
              <a:buClr>
                <a:srgbClr val="2B8080"/>
              </a:buClr>
              <a:defRPr/>
            </a:pPr>
            <a:r>
              <a:rPr lang="fr-FR" sz="1200" b="1" dirty="0">
                <a:solidFill>
                  <a:srgbClr val="0070C0"/>
                </a:solidFill>
              </a:rPr>
              <a:t>(B.FOURTEAU)</a:t>
            </a:r>
            <a:endParaRPr lang="fr-FR" sz="1200" dirty="0">
              <a:solidFill>
                <a:schemeClr val="tx1"/>
              </a:solidFill>
            </a:endParaRPr>
          </a:p>
        </p:txBody>
      </p:sp>
      <p:sp>
        <p:nvSpPr>
          <p:cNvPr id="24598" name="Rectangle 20">
            <a:extLst>
              <a:ext uri="{FF2B5EF4-FFF2-40B4-BE49-F238E27FC236}">
                <a16:creationId xmlns:a16="http://schemas.microsoft.com/office/drawing/2014/main" id="{3F82EF86-B625-41AA-3024-198A375D85BB}"/>
              </a:ext>
            </a:extLst>
          </p:cNvPr>
          <p:cNvSpPr>
            <a:spLocks noChangeArrowheads="1"/>
          </p:cNvSpPr>
          <p:nvPr/>
        </p:nvSpPr>
        <p:spPr bwMode="auto">
          <a:xfrm>
            <a:off x="5841208" y="1049295"/>
            <a:ext cx="698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r>
              <a:rPr lang="fr-FR" altLang="fr-FR" sz="1800" dirty="0">
                <a:solidFill>
                  <a:srgbClr val="597477"/>
                </a:solidFill>
                <a:latin typeface="Century Gothic" panose="020B0502020202020204" pitchFamily="34" charset="0"/>
              </a:rPr>
              <a:t>2018</a:t>
            </a:r>
          </a:p>
        </p:txBody>
      </p:sp>
      <p:cxnSp>
        <p:nvCxnSpPr>
          <p:cNvPr id="73" name="Connecteur en angle 72">
            <a:extLst>
              <a:ext uri="{FF2B5EF4-FFF2-40B4-BE49-F238E27FC236}">
                <a16:creationId xmlns:a16="http://schemas.microsoft.com/office/drawing/2014/main" id="{0E50453E-7D26-E0D6-7FFC-3B40931AADDA}"/>
              </a:ext>
            </a:extLst>
          </p:cNvPr>
          <p:cNvCxnSpPr/>
          <p:nvPr/>
        </p:nvCxnSpPr>
        <p:spPr>
          <a:xfrm rot="5400000">
            <a:off x="5230019" y="1918494"/>
            <a:ext cx="1295400" cy="284162"/>
          </a:xfrm>
          <a:prstGeom prst="bentConnector3">
            <a:avLst>
              <a:gd name="adj1" fmla="val 50000"/>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EC02DC71-C3F6-3FD6-03B3-1C83D47E36B8}"/>
              </a:ext>
            </a:extLst>
          </p:cNvPr>
          <p:cNvSpPr/>
          <p:nvPr/>
        </p:nvSpPr>
        <p:spPr>
          <a:xfrm>
            <a:off x="5303838" y="2781300"/>
            <a:ext cx="863600" cy="78263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buClr>
                <a:srgbClr val="2B8080"/>
              </a:buClr>
              <a:buFont typeface="Wingdings" pitchFamily="2" charset="2"/>
              <a:buChar char="w"/>
              <a:defRPr/>
            </a:pPr>
            <a:r>
              <a:rPr lang="fr-FR" sz="1200" b="1" dirty="0">
                <a:solidFill>
                  <a:schemeClr val="tx1"/>
                </a:solidFill>
              </a:rPr>
              <a:t> Début 2018 </a:t>
            </a:r>
            <a:r>
              <a:rPr lang="fr-FR" sz="1200" dirty="0">
                <a:solidFill>
                  <a:schemeClr val="tx1"/>
                </a:solidFill>
              </a:rPr>
              <a:t>: </a:t>
            </a:r>
          </a:p>
          <a:p>
            <a:pPr algn="just" eaLnBrk="1" hangingPunct="1">
              <a:buClr>
                <a:srgbClr val="2B8080"/>
              </a:buClr>
              <a:defRPr/>
            </a:pPr>
            <a:r>
              <a:rPr lang="fr-FR" sz="1200" b="1" dirty="0">
                <a:solidFill>
                  <a:srgbClr val="0070C0"/>
                </a:solidFill>
              </a:rPr>
              <a:t>Départ  Y. MAURY</a:t>
            </a:r>
            <a:endParaRPr lang="fr-FR" sz="1200" dirty="0">
              <a:solidFill>
                <a:schemeClr val="tx1"/>
              </a:solidFill>
            </a:endParaRPr>
          </a:p>
        </p:txBody>
      </p:sp>
      <p:sp>
        <p:nvSpPr>
          <p:cNvPr id="29" name="Rectangle 28">
            <a:extLst>
              <a:ext uri="{FF2B5EF4-FFF2-40B4-BE49-F238E27FC236}">
                <a16:creationId xmlns:a16="http://schemas.microsoft.com/office/drawing/2014/main" id="{DCD308DD-7489-A4A5-5714-18A11EF445A6}"/>
              </a:ext>
            </a:extLst>
          </p:cNvPr>
          <p:cNvSpPr/>
          <p:nvPr/>
        </p:nvSpPr>
        <p:spPr>
          <a:xfrm>
            <a:off x="6024564" y="4292600"/>
            <a:ext cx="1150937" cy="78263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buClr>
                <a:srgbClr val="2B8080"/>
              </a:buClr>
              <a:defRPr/>
            </a:pPr>
            <a:r>
              <a:rPr lang="fr-FR" sz="1200" b="1" dirty="0">
                <a:solidFill>
                  <a:schemeClr val="tx1"/>
                </a:solidFill>
              </a:rPr>
              <a:t>Mars 2018 </a:t>
            </a:r>
            <a:r>
              <a:rPr lang="fr-FR" sz="1200" dirty="0">
                <a:solidFill>
                  <a:schemeClr val="tx1"/>
                </a:solidFill>
              </a:rPr>
              <a:t>: </a:t>
            </a:r>
          </a:p>
          <a:p>
            <a:pPr algn="just" eaLnBrk="1" hangingPunct="1">
              <a:buClr>
                <a:srgbClr val="2B8080"/>
              </a:buClr>
              <a:defRPr/>
            </a:pPr>
            <a:r>
              <a:rPr lang="fr-FR" sz="1200" b="1" dirty="0">
                <a:solidFill>
                  <a:srgbClr val="0070C0"/>
                </a:solidFill>
              </a:rPr>
              <a:t>Chargée de mission</a:t>
            </a:r>
          </a:p>
          <a:p>
            <a:pPr algn="just" eaLnBrk="1" hangingPunct="1">
              <a:buClr>
                <a:srgbClr val="2B8080"/>
              </a:buClr>
              <a:defRPr/>
            </a:pPr>
            <a:r>
              <a:rPr lang="fr-FR" sz="1200" b="1" dirty="0">
                <a:solidFill>
                  <a:srgbClr val="0070C0"/>
                </a:solidFill>
              </a:rPr>
              <a:t>(S.LIGNON)</a:t>
            </a:r>
            <a:endParaRPr lang="fr-FR" sz="1200" dirty="0">
              <a:solidFill>
                <a:schemeClr val="tx1"/>
              </a:solidFill>
            </a:endParaRPr>
          </a:p>
        </p:txBody>
      </p:sp>
      <p:sp>
        <p:nvSpPr>
          <p:cNvPr id="24602" name="Rectangle 20">
            <a:extLst>
              <a:ext uri="{FF2B5EF4-FFF2-40B4-BE49-F238E27FC236}">
                <a16:creationId xmlns:a16="http://schemas.microsoft.com/office/drawing/2014/main" id="{32F6B14A-11CE-AE25-C479-1A1AF1147AF4}"/>
              </a:ext>
            </a:extLst>
          </p:cNvPr>
          <p:cNvSpPr>
            <a:spLocks noChangeArrowheads="1"/>
          </p:cNvSpPr>
          <p:nvPr/>
        </p:nvSpPr>
        <p:spPr bwMode="auto">
          <a:xfrm>
            <a:off x="7347745" y="1092329"/>
            <a:ext cx="6969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r>
              <a:rPr lang="fr-FR" altLang="fr-FR" sz="1800" dirty="0">
                <a:solidFill>
                  <a:srgbClr val="597477"/>
                </a:solidFill>
                <a:latin typeface="Century Gothic" panose="020B0502020202020204" pitchFamily="34" charset="0"/>
              </a:rPr>
              <a:t>2019</a:t>
            </a:r>
          </a:p>
        </p:txBody>
      </p:sp>
      <p:sp>
        <p:nvSpPr>
          <p:cNvPr id="24603" name="Rectangle 20">
            <a:extLst>
              <a:ext uri="{FF2B5EF4-FFF2-40B4-BE49-F238E27FC236}">
                <a16:creationId xmlns:a16="http://schemas.microsoft.com/office/drawing/2014/main" id="{0CFED886-C9F9-A75E-F886-BBA772EE4BB5}"/>
              </a:ext>
            </a:extLst>
          </p:cNvPr>
          <p:cNvSpPr>
            <a:spLocks noChangeArrowheads="1"/>
          </p:cNvSpPr>
          <p:nvPr/>
        </p:nvSpPr>
        <p:spPr bwMode="auto">
          <a:xfrm>
            <a:off x="8464551" y="1040828"/>
            <a:ext cx="698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r>
              <a:rPr lang="fr-FR" altLang="fr-FR" sz="1800" dirty="0">
                <a:solidFill>
                  <a:srgbClr val="597477"/>
                </a:solidFill>
                <a:latin typeface="Century Gothic" panose="020B0502020202020204" pitchFamily="34" charset="0"/>
              </a:rPr>
              <a:t>2020</a:t>
            </a:r>
          </a:p>
        </p:txBody>
      </p:sp>
      <p:sp>
        <p:nvSpPr>
          <p:cNvPr id="24604" name="Rectangle 20">
            <a:extLst>
              <a:ext uri="{FF2B5EF4-FFF2-40B4-BE49-F238E27FC236}">
                <a16:creationId xmlns:a16="http://schemas.microsoft.com/office/drawing/2014/main" id="{9E014026-DCD4-5CE6-B3B0-3793FB3A9397}"/>
              </a:ext>
            </a:extLst>
          </p:cNvPr>
          <p:cNvSpPr>
            <a:spLocks noChangeArrowheads="1"/>
          </p:cNvSpPr>
          <p:nvPr/>
        </p:nvSpPr>
        <p:spPr bwMode="auto">
          <a:xfrm>
            <a:off x="9323441" y="1049295"/>
            <a:ext cx="696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r>
              <a:rPr lang="fr-FR" altLang="fr-FR" sz="1800" dirty="0">
                <a:solidFill>
                  <a:srgbClr val="597477"/>
                </a:solidFill>
                <a:latin typeface="Century Gothic" panose="020B0502020202020204" pitchFamily="34" charset="0"/>
              </a:rPr>
              <a:t>2021</a:t>
            </a:r>
          </a:p>
        </p:txBody>
      </p:sp>
      <p:sp>
        <p:nvSpPr>
          <p:cNvPr id="17" name="ZoneTexte 16">
            <a:extLst>
              <a:ext uri="{FF2B5EF4-FFF2-40B4-BE49-F238E27FC236}">
                <a16:creationId xmlns:a16="http://schemas.microsoft.com/office/drawing/2014/main" id="{CF74BA08-BE4A-FAEA-65B5-50AA44217739}"/>
              </a:ext>
            </a:extLst>
          </p:cNvPr>
          <p:cNvSpPr txBox="1"/>
          <p:nvPr/>
        </p:nvSpPr>
        <p:spPr>
          <a:xfrm>
            <a:off x="7967664" y="2349501"/>
            <a:ext cx="1692275" cy="646113"/>
          </a:xfrm>
          <a:prstGeom prst="rect">
            <a:avLst/>
          </a:prstGeom>
          <a:noFill/>
        </p:spPr>
        <p:txBody>
          <a:bodyPr>
            <a:spAutoFit/>
          </a:bodyPr>
          <a:lstStyle/>
          <a:p>
            <a:pPr>
              <a:defRPr/>
            </a:pPr>
            <a:r>
              <a:rPr lang="fr-FR" sz="1200" b="1" dirty="0"/>
              <a:t>Déc 2020 : </a:t>
            </a:r>
            <a:r>
              <a:rPr lang="fr-FR" sz="1200" b="1" dirty="0">
                <a:solidFill>
                  <a:srgbClr val="0070C0"/>
                </a:solidFill>
              </a:rPr>
              <a:t>départ de Stéphanie DOUSSET et Chloé CARRIERE </a:t>
            </a:r>
          </a:p>
        </p:txBody>
      </p:sp>
      <p:cxnSp>
        <p:nvCxnSpPr>
          <p:cNvPr id="46" name="Connecteur en angle 45">
            <a:extLst>
              <a:ext uri="{FF2B5EF4-FFF2-40B4-BE49-F238E27FC236}">
                <a16:creationId xmlns:a16="http://schemas.microsoft.com/office/drawing/2014/main" id="{246022E4-7279-1C82-BD3B-A79E01FDCF26}"/>
              </a:ext>
            </a:extLst>
          </p:cNvPr>
          <p:cNvCxnSpPr/>
          <p:nvPr/>
        </p:nvCxnSpPr>
        <p:spPr>
          <a:xfrm rot="5400000">
            <a:off x="8112126" y="1628776"/>
            <a:ext cx="936625" cy="504825"/>
          </a:xfrm>
          <a:prstGeom prst="bentConnector3">
            <a:avLst>
              <a:gd name="adj1" fmla="val 50000"/>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48" name="Connecteur en angle 47">
            <a:extLst>
              <a:ext uri="{FF2B5EF4-FFF2-40B4-BE49-F238E27FC236}">
                <a16:creationId xmlns:a16="http://schemas.microsoft.com/office/drawing/2014/main" id="{ED332000-B151-D563-4F7A-22A7DA80D1C6}"/>
              </a:ext>
            </a:extLst>
          </p:cNvPr>
          <p:cNvCxnSpPr/>
          <p:nvPr/>
        </p:nvCxnSpPr>
        <p:spPr>
          <a:xfrm rot="16200000" flipH="1">
            <a:off x="8544719" y="2348707"/>
            <a:ext cx="2159000" cy="144462"/>
          </a:xfrm>
          <a:prstGeom prst="bentConnector3">
            <a:avLst>
              <a:gd name="adj1" fmla="val 50000"/>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55" name="ZoneTexte 54">
            <a:extLst>
              <a:ext uri="{FF2B5EF4-FFF2-40B4-BE49-F238E27FC236}">
                <a16:creationId xmlns:a16="http://schemas.microsoft.com/office/drawing/2014/main" id="{4B405810-ABC6-1666-6C7F-2C1E86A9107D}"/>
              </a:ext>
            </a:extLst>
          </p:cNvPr>
          <p:cNvSpPr txBox="1"/>
          <p:nvPr/>
        </p:nvSpPr>
        <p:spPr>
          <a:xfrm>
            <a:off x="8759826" y="3573463"/>
            <a:ext cx="1692275" cy="461962"/>
          </a:xfrm>
          <a:prstGeom prst="rect">
            <a:avLst/>
          </a:prstGeom>
          <a:noFill/>
        </p:spPr>
        <p:txBody>
          <a:bodyPr>
            <a:spAutoFit/>
          </a:bodyPr>
          <a:lstStyle/>
          <a:p>
            <a:pPr>
              <a:defRPr/>
            </a:pPr>
            <a:r>
              <a:rPr lang="fr-FR" sz="1200" b="1" dirty="0"/>
              <a:t>Janv. 2021 : </a:t>
            </a:r>
            <a:r>
              <a:rPr lang="fr-FR" sz="1200" b="1" dirty="0">
                <a:solidFill>
                  <a:srgbClr val="0070C0"/>
                </a:solidFill>
              </a:rPr>
              <a:t>Arrivée de Sophie GLEYSES </a:t>
            </a:r>
          </a:p>
        </p:txBody>
      </p:sp>
      <p:sp>
        <p:nvSpPr>
          <p:cNvPr id="21" name="ZoneTexte 20">
            <a:extLst>
              <a:ext uri="{FF2B5EF4-FFF2-40B4-BE49-F238E27FC236}">
                <a16:creationId xmlns:a16="http://schemas.microsoft.com/office/drawing/2014/main" id="{63EF267E-4A1E-73EC-E24C-77EFCB0BCE57}"/>
              </a:ext>
            </a:extLst>
          </p:cNvPr>
          <p:cNvSpPr txBox="1"/>
          <p:nvPr/>
        </p:nvSpPr>
        <p:spPr>
          <a:xfrm>
            <a:off x="7132639" y="3284538"/>
            <a:ext cx="1627186" cy="2031325"/>
          </a:xfrm>
          <a:prstGeom prst="rect">
            <a:avLst/>
          </a:prstGeom>
          <a:solidFill>
            <a:schemeClr val="bg1"/>
          </a:solidFill>
        </p:spPr>
        <p:txBody>
          <a:bodyPr wrap="square">
            <a:spAutoFit/>
          </a:bodyPr>
          <a:lstStyle/>
          <a:p>
            <a:pPr>
              <a:defRPr/>
            </a:pPr>
            <a:r>
              <a:rPr lang="fr-FR" sz="1200" b="1" dirty="0">
                <a:solidFill>
                  <a:schemeClr val="accent6">
                    <a:lumMod val="75000"/>
                  </a:schemeClr>
                </a:solidFill>
                <a:latin typeface="+mj-lt"/>
              </a:rPr>
              <a:t>Maintien et pérennisations des formations CNFPT, PTF Sud,</a:t>
            </a:r>
          </a:p>
          <a:p>
            <a:pPr>
              <a:defRPr/>
            </a:pPr>
            <a:r>
              <a:rPr lang="fr-FR" sz="1200" b="1" dirty="0">
                <a:solidFill>
                  <a:schemeClr val="accent6">
                    <a:lumMod val="75000"/>
                  </a:schemeClr>
                </a:solidFill>
                <a:latin typeface="+mj-lt"/>
              </a:rPr>
              <a:t>Mise en œuvre formations CHU (au catalogue Formation continue depuis 2020)</a:t>
            </a:r>
          </a:p>
          <a:p>
            <a:pPr>
              <a:defRPr/>
            </a:pPr>
            <a:endParaRPr lang="fr-FR" dirty="0"/>
          </a:p>
        </p:txBody>
      </p:sp>
      <p:cxnSp>
        <p:nvCxnSpPr>
          <p:cNvPr id="56" name="Connecteur en angle 55">
            <a:extLst>
              <a:ext uri="{FF2B5EF4-FFF2-40B4-BE49-F238E27FC236}">
                <a16:creationId xmlns:a16="http://schemas.microsoft.com/office/drawing/2014/main" id="{23B25304-16AF-98E5-D3B0-5334132F772C}"/>
              </a:ext>
            </a:extLst>
          </p:cNvPr>
          <p:cNvCxnSpPr/>
          <p:nvPr/>
        </p:nvCxnSpPr>
        <p:spPr>
          <a:xfrm rot="5400000">
            <a:off x="6812756" y="2280444"/>
            <a:ext cx="1735138" cy="12700"/>
          </a:xfrm>
          <a:prstGeom prst="bentConnector3">
            <a:avLst>
              <a:gd name="adj1" fmla="val 50000"/>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A6F7BB-30A8-4980-AD4A-2FB0B53FA6C9}"/>
              </a:ext>
            </a:extLst>
          </p:cNvPr>
          <p:cNvSpPr>
            <a:spLocks noGrp="1"/>
          </p:cNvSpPr>
          <p:nvPr>
            <p:ph type="title"/>
          </p:nvPr>
        </p:nvSpPr>
        <p:spPr>
          <a:xfrm>
            <a:off x="514457" y="963517"/>
            <a:ext cx="8401624" cy="1325563"/>
          </a:xfrm>
        </p:spPr>
        <p:txBody>
          <a:bodyPr rtlCol="0"/>
          <a:lstStyle/>
          <a:p>
            <a:pPr rtl="0"/>
            <a:r>
              <a:rPr lang="fr-FR" dirty="0"/>
              <a:t>ENTITE OPERATIONNELLE : L’EQUIPE ACTUELLE DE LA CELLULE DE COORDINATION</a:t>
            </a:r>
          </a:p>
        </p:txBody>
      </p:sp>
      <p:sp>
        <p:nvSpPr>
          <p:cNvPr id="34" name="Espace réservé du texte 33">
            <a:extLst>
              <a:ext uri="{FF2B5EF4-FFF2-40B4-BE49-F238E27FC236}">
                <a16:creationId xmlns:a16="http://schemas.microsoft.com/office/drawing/2014/main" id="{C1C92E27-D550-F44E-8491-927F819E72B8}"/>
              </a:ext>
            </a:extLst>
          </p:cNvPr>
          <p:cNvSpPr>
            <a:spLocks noGrp="1"/>
          </p:cNvSpPr>
          <p:nvPr>
            <p:ph type="body" sz="quarter" idx="17"/>
          </p:nvPr>
        </p:nvSpPr>
        <p:spPr>
          <a:xfrm>
            <a:off x="514457" y="3570192"/>
            <a:ext cx="3197833" cy="365125"/>
          </a:xfrm>
        </p:spPr>
        <p:txBody>
          <a:bodyPr rtlCol="0"/>
          <a:lstStyle/>
          <a:p>
            <a:pPr rtl="0"/>
            <a:r>
              <a:rPr lang="fr-FR" sz="2400" dirty="0"/>
              <a:t>Béatrice FOURTEAU </a:t>
            </a:r>
          </a:p>
        </p:txBody>
      </p:sp>
      <p:sp>
        <p:nvSpPr>
          <p:cNvPr id="35" name="Espace réservé du texte 34">
            <a:extLst>
              <a:ext uri="{FF2B5EF4-FFF2-40B4-BE49-F238E27FC236}">
                <a16:creationId xmlns:a16="http://schemas.microsoft.com/office/drawing/2014/main" id="{7D722C50-45F7-D84B-B216-568F72D66349}"/>
              </a:ext>
            </a:extLst>
          </p:cNvPr>
          <p:cNvSpPr>
            <a:spLocks noGrp="1"/>
          </p:cNvSpPr>
          <p:nvPr>
            <p:ph type="body" sz="quarter" idx="18"/>
          </p:nvPr>
        </p:nvSpPr>
        <p:spPr>
          <a:xfrm>
            <a:off x="758710" y="3081338"/>
            <a:ext cx="2281237" cy="347662"/>
          </a:xfrm>
        </p:spPr>
        <p:txBody>
          <a:bodyPr rtlCol="0"/>
          <a:lstStyle/>
          <a:p>
            <a:pPr rtl="0"/>
            <a:r>
              <a:rPr lang="fr-FR" sz="1800" dirty="0"/>
              <a:t>Coordinatrice</a:t>
            </a:r>
          </a:p>
        </p:txBody>
      </p:sp>
      <p:sp>
        <p:nvSpPr>
          <p:cNvPr id="36" name="Espace réservé du texte 35">
            <a:extLst>
              <a:ext uri="{FF2B5EF4-FFF2-40B4-BE49-F238E27FC236}">
                <a16:creationId xmlns:a16="http://schemas.microsoft.com/office/drawing/2014/main" id="{176187A9-3EBE-F64D-AE99-021BB3767F90}"/>
              </a:ext>
            </a:extLst>
          </p:cNvPr>
          <p:cNvSpPr>
            <a:spLocks noGrp="1"/>
          </p:cNvSpPr>
          <p:nvPr>
            <p:ph type="body" sz="quarter" idx="19"/>
          </p:nvPr>
        </p:nvSpPr>
        <p:spPr>
          <a:xfrm>
            <a:off x="5845287" y="3542404"/>
            <a:ext cx="2281237" cy="347662"/>
          </a:xfrm>
        </p:spPr>
        <p:txBody>
          <a:bodyPr rtlCol="0"/>
          <a:lstStyle/>
          <a:p>
            <a:pPr rtl="0"/>
            <a:r>
              <a:rPr lang="fr-FR" sz="2400"/>
              <a:t>Sophie GLEYSES</a:t>
            </a:r>
            <a:endParaRPr lang="fr-FR" sz="2400" dirty="0"/>
          </a:p>
        </p:txBody>
      </p:sp>
      <p:sp>
        <p:nvSpPr>
          <p:cNvPr id="37" name="Espace réservé du texte 36">
            <a:extLst>
              <a:ext uri="{FF2B5EF4-FFF2-40B4-BE49-F238E27FC236}">
                <a16:creationId xmlns:a16="http://schemas.microsoft.com/office/drawing/2014/main" id="{7990731F-95DE-4F44-8EA0-E275CEAFD8A2}"/>
              </a:ext>
            </a:extLst>
          </p:cNvPr>
          <p:cNvSpPr>
            <a:spLocks noGrp="1"/>
          </p:cNvSpPr>
          <p:nvPr>
            <p:ph type="body" sz="quarter" idx="20"/>
          </p:nvPr>
        </p:nvSpPr>
        <p:spPr>
          <a:xfrm>
            <a:off x="5554462" y="3081338"/>
            <a:ext cx="3056053" cy="365124"/>
          </a:xfrm>
        </p:spPr>
        <p:txBody>
          <a:bodyPr rtlCol="0"/>
          <a:lstStyle/>
          <a:p>
            <a:pPr rtl="0"/>
            <a:r>
              <a:rPr lang="fr-FR" sz="1800" dirty="0"/>
              <a:t>Gestionnaire administrative</a:t>
            </a:r>
          </a:p>
        </p:txBody>
      </p:sp>
      <p:sp>
        <p:nvSpPr>
          <p:cNvPr id="3" name="Espace réservé de la date 2">
            <a:extLst>
              <a:ext uri="{FF2B5EF4-FFF2-40B4-BE49-F238E27FC236}">
                <a16:creationId xmlns:a16="http://schemas.microsoft.com/office/drawing/2014/main" id="{7517F12A-7304-B447-BEB8-A99EA8009F15}"/>
              </a:ext>
            </a:extLst>
          </p:cNvPr>
          <p:cNvSpPr>
            <a:spLocks noGrp="1"/>
          </p:cNvSpPr>
          <p:nvPr>
            <p:ph type="dt" sz="half" idx="10"/>
          </p:nvPr>
        </p:nvSpPr>
        <p:spPr>
          <a:xfrm>
            <a:off x="381000" y="6356350"/>
            <a:ext cx="1569803" cy="365125"/>
          </a:xfrm>
        </p:spPr>
        <p:txBody>
          <a:bodyPr rtlCol="0"/>
          <a:lstStyle/>
          <a:p>
            <a:pPr rtl="0"/>
            <a:r>
              <a:rPr lang="fr-FR"/>
              <a:t>20/07/22</a:t>
            </a:r>
          </a:p>
        </p:txBody>
      </p:sp>
      <p:sp>
        <p:nvSpPr>
          <p:cNvPr id="4" name="Espace réservé du pied de page 3">
            <a:extLst>
              <a:ext uri="{FF2B5EF4-FFF2-40B4-BE49-F238E27FC236}">
                <a16:creationId xmlns:a16="http://schemas.microsoft.com/office/drawing/2014/main" id="{BCF90246-DFB2-A340-AADC-E85D28C31B3E}"/>
              </a:ext>
            </a:extLst>
          </p:cNvPr>
          <p:cNvSpPr>
            <a:spLocks noGrp="1"/>
          </p:cNvSpPr>
          <p:nvPr>
            <p:ph type="ftr" sz="quarter" idx="11"/>
          </p:nvPr>
        </p:nvSpPr>
        <p:spPr>
          <a:xfrm>
            <a:off x="2871106" y="6356350"/>
            <a:ext cx="4114800" cy="365125"/>
          </a:xfrm>
        </p:spPr>
        <p:txBody>
          <a:bodyPr rtlCol="0"/>
          <a:lstStyle/>
          <a:p>
            <a:pPr rtl="0"/>
            <a:r>
              <a:rPr lang="fr-FR"/>
              <a:t>AG RESEAU PREVIOS</a:t>
            </a:r>
          </a:p>
        </p:txBody>
      </p:sp>
      <p:sp>
        <p:nvSpPr>
          <p:cNvPr id="5" name="Espace réservé du numéro de diapositive 4">
            <a:extLst>
              <a:ext uri="{FF2B5EF4-FFF2-40B4-BE49-F238E27FC236}">
                <a16:creationId xmlns:a16="http://schemas.microsoft.com/office/drawing/2014/main" id="{987CCF58-9B83-4A4F-8CA9-3D9C9BB7A287}"/>
              </a:ext>
            </a:extLst>
          </p:cNvPr>
          <p:cNvSpPr>
            <a:spLocks noGrp="1"/>
          </p:cNvSpPr>
          <p:nvPr>
            <p:ph type="sldNum" sz="quarter" idx="12"/>
          </p:nvPr>
        </p:nvSpPr>
        <p:spPr>
          <a:xfrm>
            <a:off x="8332334" y="6356350"/>
            <a:ext cx="1167495" cy="365125"/>
          </a:xfrm>
        </p:spPr>
        <p:txBody>
          <a:bodyPr rtlCol="0"/>
          <a:lstStyle/>
          <a:p>
            <a:pPr rtl="0"/>
            <a:fld id="{294A09A9-5501-47C1-A89A-A340965A2BE2}" type="slidenum">
              <a:rPr lang="fr-FR" smtClean="0"/>
              <a:pPr rtl="0"/>
              <a:t>9</a:t>
            </a:fld>
            <a:endParaRPr lang="fr-FR"/>
          </a:p>
        </p:txBody>
      </p:sp>
    </p:spTree>
    <p:extLst>
      <p:ext uri="{BB962C8B-B14F-4D97-AF65-F5344CB8AC3E}">
        <p14:creationId xmlns:p14="http://schemas.microsoft.com/office/powerpoint/2010/main" val="3335690284"/>
      </p:ext>
    </p:extLst>
  </p:cSld>
  <p:clrMapOvr>
    <a:masterClrMapping/>
  </p:clrMapOvr>
</p:sld>
</file>

<file path=ppt/theme/theme1.xml><?xml version="1.0" encoding="utf-8"?>
<a:theme xmlns:a="http://schemas.openxmlformats.org/drawingml/2006/main" name="Thème Offic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59457589_TF45331398_Win32" id="{CEA14851-9CB4-4E93-9ED0-2FB81AD363C1}" vid="{B2422F77-2B25-432B-92D6-8B138E7B1B9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A04EE679A3A3342A10235E9FCBB4296" ma:contentTypeVersion="8" ma:contentTypeDescription="Crée un document." ma:contentTypeScope="" ma:versionID="2c86e7400a95503411b10c8d0248658f">
  <xsd:schema xmlns:xsd="http://www.w3.org/2001/XMLSchema" xmlns:xs="http://www.w3.org/2001/XMLSchema" xmlns:p="http://schemas.microsoft.com/office/2006/metadata/properties" xmlns:ns2="9b4ff214-178d-483a-956b-171b53262fa6" targetNamespace="http://schemas.microsoft.com/office/2006/metadata/properties" ma:root="true" ma:fieldsID="67bfb89f0ca7e6d2aad14373ad155003" ns2:_="">
    <xsd:import namespace="9b4ff214-178d-483a-956b-171b53262fa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4ff214-178d-483a-956b-171b53262f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334180-0405-413B-834A-44FA9E05ADB7}">
  <ds:schemaRefs>
    <ds:schemaRef ds:uri="http://schemas.microsoft.com/sharepoint/v3/contenttype/forms"/>
  </ds:schemaRefs>
</ds:datastoreItem>
</file>

<file path=customXml/itemProps2.xml><?xml version="1.0" encoding="utf-8"?>
<ds:datastoreItem xmlns:ds="http://schemas.openxmlformats.org/officeDocument/2006/customXml" ds:itemID="{C82E32D4-C2F2-4FD6-B47D-6A1A218044E0}"/>
</file>

<file path=customXml/itemProps3.xml><?xml version="1.0" encoding="utf-8"?>
<ds:datastoreItem xmlns:ds="http://schemas.openxmlformats.org/officeDocument/2006/customXml" ds:itemID="{4D5BAB77-79E1-4739-AA51-10C9079186D6}">
  <ds:schemaRefs>
    <ds:schemaRef ds:uri="http://schemas.microsoft.com/office/infopath/2007/PartnerControls"/>
    <ds:schemaRef ds:uri="http://purl.org/dc/dcmitype/"/>
    <ds:schemaRef ds:uri="http://schemas.openxmlformats.org/package/2006/metadata/core-properties"/>
    <ds:schemaRef ds:uri="http://schemas.microsoft.com/sharepoint/v3"/>
    <ds:schemaRef ds:uri="230e9df3-be65-4c73-a93b-d1236ebd677e"/>
    <ds:schemaRef ds:uri="http://schemas.microsoft.com/office/2006/documentManagement/types"/>
    <ds:schemaRef ds:uri="http://purl.org/dc/elements/1.1/"/>
    <ds:schemaRef ds:uri="http://www.w3.org/XML/1998/namespace"/>
    <ds:schemaRef ds:uri="http://schemas.microsoft.com/office/2006/metadata/properties"/>
    <ds:schemaRef ds:uri="16c05727-aa75-4e4a-9b5f-8a80a1165891"/>
    <ds:schemaRef ds:uri="71af3243-3dd4-4a8d-8c0d-dd76da1f02a5"/>
    <ds:schemaRef ds:uri="http://purl.org/dc/terms/"/>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Présentation universelle</Template>
  <TotalTime>0</TotalTime>
  <Words>2300</Words>
  <Application>Microsoft Office PowerPoint</Application>
  <PresentationFormat>Grand écran</PresentationFormat>
  <Paragraphs>381</Paragraphs>
  <Slides>36</Slides>
  <Notes>10</Notes>
  <HiddenSlides>0</HiddenSlides>
  <MMClips>0</MMClips>
  <ScaleCrop>false</ScaleCrop>
  <HeadingPairs>
    <vt:vector size="8" baseType="variant">
      <vt:variant>
        <vt:lpstr>Polices utilisées</vt:lpstr>
      </vt:variant>
      <vt:variant>
        <vt:i4>8</vt:i4>
      </vt:variant>
      <vt:variant>
        <vt:lpstr>Thème</vt:lpstr>
      </vt:variant>
      <vt:variant>
        <vt:i4>1</vt:i4>
      </vt:variant>
      <vt:variant>
        <vt:lpstr>Serveurs OLE incorporés</vt:lpstr>
      </vt:variant>
      <vt:variant>
        <vt:i4>1</vt:i4>
      </vt:variant>
      <vt:variant>
        <vt:lpstr>Titres des diapositives</vt:lpstr>
      </vt:variant>
      <vt:variant>
        <vt:i4>36</vt:i4>
      </vt:variant>
    </vt:vector>
  </HeadingPairs>
  <TitlesOfParts>
    <vt:vector size="46" baseType="lpstr">
      <vt:lpstr>Arial</vt:lpstr>
      <vt:lpstr>Calibri</vt:lpstr>
      <vt:lpstr>Cambria</vt:lpstr>
      <vt:lpstr>Century Gothic</vt:lpstr>
      <vt:lpstr>Garamond</vt:lpstr>
      <vt:lpstr>Symbol</vt:lpstr>
      <vt:lpstr>Tenorite</vt:lpstr>
      <vt:lpstr>Wingdings</vt:lpstr>
      <vt:lpstr>Thème Office</vt:lpstr>
      <vt:lpstr>Worksheet</vt:lpstr>
      <vt:lpstr>ASSEMBLEE GENERALE RESEAU PREVIOS</vt:lpstr>
      <vt:lpstr>Ordre du jour</vt:lpstr>
      <vt:lpstr>RAPPEL DES MISSIONS RESEAU PREVIOS</vt:lpstr>
      <vt:lpstr>ORGANIGRAMME</vt:lpstr>
      <vt:lpstr>Membres adhérents 2021</vt:lpstr>
      <vt:lpstr>Présentation PowerPoint</vt:lpstr>
      <vt:lpstr>Présentation PowerPoint</vt:lpstr>
      <vt:lpstr>Présentation PowerPoint</vt:lpstr>
      <vt:lpstr>ENTITE OPERATIONNELLE : L’EQUIPE ACTUELLE DE LA CELLULE DE COORDINATION</vt:lpstr>
      <vt:lpstr>BILAN DES ACTIVITES 2021 ET RAPPORT MORAL </vt:lpstr>
      <vt:lpstr>Faits marquants de la vie de l’association en 2021</vt:lpstr>
      <vt:lpstr>Quelques temps forts 2021 </vt:lpstr>
      <vt:lpstr>SYNTHESE </vt:lpstr>
      <vt:lpstr>Missions financées par l’ARS</vt:lpstr>
      <vt:lpstr>Présentation PowerPoint</vt:lpstr>
      <vt:lpstr>ARS – Action 1 Réalisation de 3 lettres d’information</vt:lpstr>
      <vt:lpstr>ARS – Action 1 suite : site internet et Blog</vt:lpstr>
      <vt:lpstr>ARS – Action 2 Accompagner les professionnels dans la prise en charge pluridisciplinaire   </vt:lpstr>
      <vt:lpstr>Activité formation</vt:lpstr>
      <vt:lpstr>Formation PREVIOS  Janvier et juin 2021 les professionnels face aux adolescent.e.s victimes de violences sexuelles</vt:lpstr>
      <vt:lpstr>Formation PREVIOS  Décembre 2021 les enfants exposés aux violences au sein du couple</vt:lpstr>
      <vt:lpstr>Formation CNFPT Violence conjugale et enfants exposés</vt:lpstr>
      <vt:lpstr>Formations PTF SUD Violences conjugales et enfants exposés</vt:lpstr>
      <vt:lpstr>Formation CHU  Les violences au sein du couple</vt:lpstr>
      <vt:lpstr>Formation Centre hospitalier Ste Affrique/service maternité  Les violences gynécologiques et obstétricales </vt:lpstr>
      <vt:lpstr>Formation Rectorat Toulouse   Les adolescents victimes de violences sexuelles </vt:lpstr>
      <vt:lpstr>Autres actions de formation : sur formations initiales </vt:lpstr>
      <vt:lpstr>ACTIONS DE SENSIBILISATION</vt:lpstr>
      <vt:lpstr>Autres interventions </vt:lpstr>
      <vt:lpstr>Rapport financier</vt:lpstr>
      <vt:lpstr>COMPTE DE RESULTAT 2021</vt:lpstr>
      <vt:lpstr>Cotisation 2022</vt:lpstr>
      <vt:lpstr>PERSPECTIVES 2022</vt:lpstr>
      <vt:lpstr>QUESTIONS DIVERSES</vt:lpstr>
      <vt:lpstr>Présentation PowerPoint</vt:lpstr>
      <vt:lpstr>Merci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ASSEMBLEE GENERALE RESEAU PREVIOS</dc:title>
  <dc:creator>béatrice fourteau</dc:creator>
  <cp:lastModifiedBy>Réseau PREVIOS</cp:lastModifiedBy>
  <cp:revision>9</cp:revision>
  <cp:lastPrinted>2022-07-20T15:48:50Z</cp:lastPrinted>
  <dcterms:created xsi:type="dcterms:W3CDTF">2022-07-14T16:04:08Z</dcterms:created>
  <dcterms:modified xsi:type="dcterms:W3CDTF">2022-07-25T14:05:39Z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0x010100EA04EE679A3A3342A10235E9FCBB4296</vt:lpwstr>
  </property>
</Properties>
</file>